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3.xml" ContentType="application/vnd.openxmlformats-officedocument.presentationml.tags+xml"/>
  <Override PartName="/ppt/notesSlides/notesSlide1.xml" ContentType="application/vnd.openxmlformats-officedocument.presentationml.notesSlide+xml"/>
  <Override PartName="/ppt/tags/tag64.xml" ContentType="application/vnd.openxmlformats-officedocument.presentationml.tags+xml"/>
  <Override PartName="/ppt/notesSlides/notesSlide2.xml" ContentType="application/vnd.openxmlformats-officedocument.presentationml.notesSlide+xml"/>
  <Override PartName="/ppt/tags/tag65.xml" ContentType="application/vnd.openxmlformats-officedocument.presentationml.tags+xml"/>
  <Override PartName="/ppt/notesSlides/notesSlide3.xml" ContentType="application/vnd.openxmlformats-officedocument.presentationml.notesSlide+xml"/>
  <Override PartName="/ppt/tags/tag66.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notesSlides/notesSlide6.xml" ContentType="application/vnd.openxmlformats-officedocument.presentationml.notesSlide+xml"/>
  <Override PartName="/ppt/tags/tag69.xml" ContentType="application/vnd.openxmlformats-officedocument.presentationml.tags+xml"/>
  <Override PartName="/ppt/notesSlides/notesSlide7.xml" ContentType="application/vnd.openxmlformats-officedocument.presentationml.notesSlide+xml"/>
  <Override PartName="/ppt/tags/tag70.xml" ContentType="application/vnd.openxmlformats-officedocument.presentationml.tags+xml"/>
  <Override PartName="/ppt/notesSlides/notesSlide8.xml" ContentType="application/vnd.openxmlformats-officedocument.presentationml.notesSlide+xml"/>
  <Override PartName="/ppt/tags/tag71.xml" ContentType="application/vnd.openxmlformats-officedocument.presentationml.tags+xml"/>
  <Override PartName="/ppt/notesSlides/notesSlide9.xml" ContentType="application/vnd.openxmlformats-officedocument.presentationml.notesSlide+xml"/>
  <Override PartName="/ppt/tags/tag72.xml" ContentType="application/vnd.openxmlformats-officedocument.presentationml.tags+xml"/>
  <Override PartName="/ppt/notesSlides/notesSlide10.xml" ContentType="application/vnd.openxmlformats-officedocument.presentationml.notesSlide+xml"/>
  <Override PartName="/ppt/tags/tag73.xml" ContentType="application/vnd.openxmlformats-officedocument.presentationml.tags+xml"/>
  <Override PartName="/ppt/notesSlides/notesSlide11.xml" ContentType="application/vnd.openxmlformats-officedocument.presentationml.notesSlide+xml"/>
  <Override PartName="/ppt/tags/tag74.xml" ContentType="application/vnd.openxmlformats-officedocument.presentationml.tags+xml"/>
  <Override PartName="/ppt/notesSlides/notesSlide12.xml" ContentType="application/vnd.openxmlformats-officedocument.presentationml.notesSlide+xml"/>
  <Override PartName="/ppt/tags/tag75.xml" ContentType="application/vnd.openxmlformats-officedocument.presentationml.tags+xml"/>
  <Override PartName="/ppt/notesSlides/notesSlide13.xml" ContentType="application/vnd.openxmlformats-officedocument.presentationml.notesSlide+xml"/>
  <Override PartName="/ppt/tags/tag76.xml" ContentType="application/vnd.openxmlformats-officedocument.presentationml.tags+xml"/>
  <Override PartName="/ppt/notesSlides/notesSlide14.xml" ContentType="application/vnd.openxmlformats-officedocument.presentationml.notesSlide+xml"/>
  <Override PartName="/ppt/tags/tag77.xml" ContentType="application/vnd.openxmlformats-officedocument.presentationml.tags+xml"/>
  <Override PartName="/ppt/notesSlides/notesSlide15.xml" ContentType="application/vnd.openxmlformats-officedocument.presentationml.notesSlide+xml"/>
  <Override PartName="/ppt/tags/tag78.xml" ContentType="application/vnd.openxmlformats-officedocument.presentationml.tags+xml"/>
  <Override PartName="/ppt/notesSlides/notesSlide16.xml" ContentType="application/vnd.openxmlformats-officedocument.presentationml.notesSlide+xml"/>
  <Override PartName="/ppt/tags/tag79.xml" ContentType="application/vnd.openxmlformats-officedocument.presentationml.tags+xml"/>
  <Override PartName="/ppt/notesSlides/notesSlide17.xml" ContentType="application/vnd.openxmlformats-officedocument.presentationml.notesSlide+xml"/>
  <Override PartName="/ppt/tags/tag80.xml" ContentType="application/vnd.openxmlformats-officedocument.presentationml.tags+xml"/>
  <Override PartName="/ppt/notesSlides/notesSlide18.xml" ContentType="application/vnd.openxmlformats-officedocument.presentationml.notesSlide+xml"/>
  <Override PartName="/ppt/tags/tag81.xml" ContentType="application/vnd.openxmlformats-officedocument.presentationml.tags+xml"/>
  <Override PartName="/ppt/notesSlides/notesSlide19.xml" ContentType="application/vnd.openxmlformats-officedocument.presentationml.notesSlide+xml"/>
  <Override PartName="/ppt/tags/tag82.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300" r:id="rId2"/>
    <p:sldId id="256" r:id="rId3"/>
    <p:sldId id="297" r:id="rId4"/>
    <p:sldId id="278" r:id="rId5"/>
    <p:sldId id="302" r:id="rId6"/>
    <p:sldId id="303" r:id="rId7"/>
    <p:sldId id="273" r:id="rId8"/>
    <p:sldId id="257" r:id="rId9"/>
    <p:sldId id="280" r:id="rId10"/>
    <p:sldId id="281" r:id="rId11"/>
    <p:sldId id="283" r:id="rId12"/>
    <p:sldId id="285" r:id="rId13"/>
    <p:sldId id="286" r:id="rId14"/>
    <p:sldId id="287" r:id="rId15"/>
    <p:sldId id="288" r:id="rId16"/>
    <p:sldId id="289" r:id="rId17"/>
    <p:sldId id="290" r:id="rId18"/>
    <p:sldId id="291" r:id="rId19"/>
    <p:sldId id="292" r:id="rId20"/>
    <p:sldId id="293" r:id="rId21"/>
    <p:sldId id="294" r:id="rId22"/>
    <p:sldId id="296" r:id="rId23"/>
    <p:sldId id="304" r:id="rId24"/>
    <p:sldId id="277" r:id="rId25"/>
  </p:sldIdLst>
  <p:sldSz cx="12192000" cy="6858000"/>
  <p:notesSz cx="6735763" cy="98663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EE2F4"/>
    <a:srgbClr val="238BC1"/>
    <a:srgbClr val="FAFAFA"/>
    <a:srgbClr val="DCDCDC"/>
    <a:srgbClr val="F0F0F0"/>
    <a:srgbClr val="E6E6E6"/>
    <a:srgbClr val="C8C8C8"/>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02" autoAdjust="0"/>
    <p:restoredTop sz="94630" autoAdjust="0"/>
  </p:normalViewPr>
  <p:slideViewPr>
    <p:cSldViewPr snapToGrid="0">
      <p:cViewPr varScale="1">
        <p:scale>
          <a:sx n="86" d="100"/>
          <a:sy n="86" d="100"/>
        </p:scale>
        <p:origin x="792" y="90"/>
      </p:cViewPr>
      <p:guideLst>
        <p:guide orient="horz" pos="2160"/>
        <p:guide pos="3840"/>
      </p:guideLst>
    </p:cSldViewPr>
  </p:slideViewPr>
  <p:outlineViewPr>
    <p:cViewPr>
      <p:scale>
        <a:sx n="33" d="100"/>
        <a:sy n="33" d="100"/>
      </p:scale>
      <p:origin x="0" y="-282"/>
    </p:cViewPr>
  </p:outlineViewPr>
  <p:notesTextViewPr>
    <p:cViewPr>
      <p:scale>
        <a:sx n="3" d="2"/>
        <a:sy n="3" d="2"/>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1A3DF1-8096-4C50-8711-0D32490586BB}"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F29D2C16-151F-48FC-A690-BAC1734900B2}">
      <dgm:prSet phldrT="[Text]" custT="1"/>
      <dgm:spPr>
        <a:solidFill>
          <a:schemeClr val="accent6">
            <a:lumMod val="60000"/>
            <a:lumOff val="40000"/>
          </a:schemeClr>
        </a:solidFill>
      </dgm:spPr>
      <dgm:t>
        <a:bodyPr/>
        <a:lstStyle/>
        <a:p>
          <a:r>
            <a:rPr lang="en-US" sz="3600" b="1" dirty="0">
              <a:solidFill>
                <a:schemeClr val="tx1"/>
              </a:solidFill>
              <a:latin typeface="Times New Roman" panose="02020603050405020304" pitchFamily="18" charset="0"/>
              <a:cs typeface="Times New Roman" panose="02020603050405020304" pitchFamily="18" charset="0"/>
            </a:rPr>
            <a:t>PHẦN A</a:t>
          </a:r>
        </a:p>
      </dgm:t>
    </dgm:pt>
    <dgm:pt modelId="{99CD4393-1F11-4379-A1DF-E01E9E11682F}" type="parTrans" cxnId="{F49FCAB1-A57D-4D56-9651-188EADFB1F80}">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88F29729-3068-4940-9816-C6D6A55A6823}" type="sibTrans" cxnId="{F49FCAB1-A57D-4D56-9651-188EADFB1F80}">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DFBA70F3-9049-413C-8180-B7333DE7034F}">
      <dgm:prSet phldrT="[Text]" custT="1"/>
      <dgm:spPr/>
      <dgm:t>
        <a:bodyPr/>
        <a:lstStyle/>
        <a:p>
          <a:r>
            <a:rPr lang="en-US" sz="2800" b="1" dirty="0">
              <a:solidFill>
                <a:schemeClr val="tx1"/>
              </a:solidFill>
              <a:latin typeface="Times New Roman" panose="02020603050405020304" pitchFamily="18" charset="0"/>
              <a:cs typeface="Times New Roman" panose="02020603050405020304" pitchFamily="18" charset="0"/>
            </a:rPr>
            <a:t>SẢN PHẨM VÀ SỨC MẠNH CỦA CỘNG ĐỒNG</a:t>
          </a:r>
        </a:p>
      </dgm:t>
    </dgm:pt>
    <dgm:pt modelId="{460FDA96-3559-4775-B825-6545F8464445}" type="parTrans" cxnId="{C012941D-FCB6-468E-86E3-9D2723106B1E}">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808AE517-EAD3-4091-9B01-C1CD6CB7EF23}" type="sibTrans" cxnId="{C012941D-FCB6-468E-86E3-9D2723106B1E}">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7CF36A2C-7FBD-4979-BB8E-A84960E2D21B}">
      <dgm:prSet phldrT="[Text]" custT="1"/>
      <dgm:spPr/>
      <dgm:t>
        <a:bodyPr/>
        <a:lstStyle/>
        <a:p>
          <a:r>
            <a:rPr lang="en-US" sz="1800" dirty="0">
              <a:solidFill>
                <a:schemeClr val="tx1"/>
              </a:solidFill>
              <a:latin typeface="Times New Roman" panose="02020603050405020304" pitchFamily="18" charset="0"/>
              <a:cs typeface="Times New Roman" panose="02020603050405020304" pitchFamily="18" charset="0"/>
            </a:rPr>
            <a:t>1. TỔ CHỨC SẢN XUẤT</a:t>
          </a:r>
        </a:p>
      </dgm:t>
    </dgm:pt>
    <dgm:pt modelId="{38D2A096-05FC-48DD-B347-A3153413F00B}" type="parTrans" cxnId="{92DFA118-E860-4C3A-B0DC-61BF8CE21A12}">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FCA54873-8936-4FBD-AB20-44B70E988481}" type="sibTrans" cxnId="{92DFA118-E860-4C3A-B0DC-61BF8CE21A12}">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F40C97AA-D133-49ED-B043-2C3AE33A5A00}">
      <dgm:prSet phldrT="[Text]" custT="1"/>
      <dgm:spPr>
        <a:solidFill>
          <a:schemeClr val="accent6">
            <a:lumMod val="60000"/>
            <a:lumOff val="40000"/>
          </a:schemeClr>
        </a:solidFill>
      </dgm:spPr>
      <dgm:t>
        <a:bodyPr/>
        <a:lstStyle/>
        <a:p>
          <a:r>
            <a:rPr lang="en-US" sz="3600" b="1" dirty="0">
              <a:solidFill>
                <a:schemeClr val="tx1"/>
              </a:solidFill>
              <a:latin typeface="Times New Roman" panose="02020603050405020304" pitchFamily="18" charset="0"/>
              <a:cs typeface="Times New Roman" panose="02020603050405020304" pitchFamily="18" charset="0"/>
            </a:rPr>
            <a:t>PHẦN B</a:t>
          </a:r>
        </a:p>
      </dgm:t>
    </dgm:pt>
    <dgm:pt modelId="{F7E2C477-2D92-4035-B2C5-1ACA2DC7C5E2}" type="parTrans" cxnId="{6D9486B6-4BFD-4596-A3D8-BE79FBB9DFA1}">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B4206D51-3BA3-40F8-A6AF-19638A02EA27}" type="sibTrans" cxnId="{6D9486B6-4BFD-4596-A3D8-BE79FBB9DFA1}">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5BB0D44E-2EBF-40A3-A593-80A961DA93CF}">
      <dgm:prSet phldrT="[Text]" custT="1"/>
      <dgm:spPr/>
      <dgm:t>
        <a:bodyPr/>
        <a:lstStyle/>
        <a:p>
          <a:r>
            <a:rPr lang="en-US" sz="2800" b="1" dirty="0">
              <a:solidFill>
                <a:schemeClr val="tx1"/>
              </a:solidFill>
              <a:latin typeface="Times New Roman" panose="02020603050405020304" pitchFamily="18" charset="0"/>
              <a:cs typeface="Times New Roman" panose="02020603050405020304" pitchFamily="18" charset="0"/>
            </a:rPr>
            <a:t>KHẢ NĂNG TIẾP THỊ</a:t>
          </a:r>
        </a:p>
      </dgm:t>
    </dgm:pt>
    <dgm:pt modelId="{6A133A06-E6DC-4CE0-8FC4-926594807F01}" type="parTrans" cxnId="{40E2668F-36C9-4F7C-9B56-773B14F1B7FF}">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93D54D57-42C2-4524-99F7-22805BC109B8}" type="sibTrans" cxnId="{40E2668F-36C9-4F7C-9B56-773B14F1B7FF}">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83684F2E-8EC8-4555-93E8-0F9708DEF6DB}">
      <dgm:prSet phldrT="[Text]" custT="1"/>
      <dgm:spPr/>
      <dgm:t>
        <a:bodyPr/>
        <a:lstStyle/>
        <a:p>
          <a:r>
            <a:rPr lang="en-US" sz="1800" dirty="0">
              <a:solidFill>
                <a:schemeClr val="tx1"/>
              </a:solidFill>
              <a:latin typeface="Times New Roman" panose="02020603050405020304" pitchFamily="18" charset="0"/>
              <a:cs typeface="Times New Roman" panose="02020603050405020304" pitchFamily="18" charset="0"/>
            </a:rPr>
            <a:t>4. TIẾP THỊ</a:t>
          </a:r>
        </a:p>
      </dgm:t>
    </dgm:pt>
    <dgm:pt modelId="{26B73A43-D1DA-430C-88F9-1D88F1AA6F68}" type="parTrans" cxnId="{FED97169-5026-427C-B190-C05F64189E99}">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ADF3D771-4AF0-449D-9707-72EE6E69A703}" type="sibTrans" cxnId="{FED97169-5026-427C-B190-C05F64189E99}">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26BA4ADF-6F14-44D1-83D9-03F394DFFB21}">
      <dgm:prSet phldrT="[Text]" custT="1"/>
      <dgm:spPr>
        <a:solidFill>
          <a:schemeClr val="accent6">
            <a:lumMod val="60000"/>
            <a:lumOff val="40000"/>
          </a:schemeClr>
        </a:solidFill>
      </dgm:spPr>
      <dgm:t>
        <a:bodyPr/>
        <a:lstStyle/>
        <a:p>
          <a:r>
            <a:rPr lang="en-US" sz="3600" b="1" dirty="0">
              <a:solidFill>
                <a:schemeClr val="tx1"/>
              </a:solidFill>
              <a:latin typeface="Times New Roman" panose="02020603050405020304" pitchFamily="18" charset="0"/>
              <a:cs typeface="Times New Roman" panose="02020603050405020304" pitchFamily="18" charset="0"/>
            </a:rPr>
            <a:t>PHẦN C</a:t>
          </a:r>
        </a:p>
      </dgm:t>
    </dgm:pt>
    <dgm:pt modelId="{5A66E441-B951-4CD0-BBE2-C18FDEE00F04}" type="parTrans" cxnId="{436E1395-C214-4655-9A0F-BB707A15AC2B}">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56A3FCE7-6C38-40EB-9EEB-C5E4110867B4}" type="sibTrans" cxnId="{436E1395-C214-4655-9A0F-BB707A15AC2B}">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7107A6CE-F5AF-48A3-BB59-A59450C251D5}">
      <dgm:prSet phldrT="[Text]" custT="1"/>
      <dgm:spPr/>
      <dgm:t>
        <a:bodyPr/>
        <a:lstStyle/>
        <a:p>
          <a:r>
            <a:rPr lang="vi-VN" sz="2800" b="1" dirty="0">
              <a:solidFill>
                <a:schemeClr val="tx1"/>
              </a:solidFill>
              <a:latin typeface="Times New Roman" panose="02020603050405020304" pitchFamily="18" charset="0"/>
              <a:cs typeface="Times New Roman" panose="02020603050405020304" pitchFamily="18" charset="0"/>
            </a:rPr>
            <a:t>CHẤT LƯỢNG SẢN PHẨM</a:t>
          </a:r>
          <a:endParaRPr lang="en-US" sz="2800" b="1" dirty="0">
            <a:solidFill>
              <a:schemeClr val="tx1"/>
            </a:solidFill>
            <a:latin typeface="Times New Roman" panose="02020603050405020304" pitchFamily="18" charset="0"/>
            <a:cs typeface="Times New Roman" panose="02020603050405020304" pitchFamily="18" charset="0"/>
          </a:endParaRPr>
        </a:p>
      </dgm:t>
    </dgm:pt>
    <dgm:pt modelId="{06DF9656-EF01-470B-B210-79B4ACAC702B}" type="parTrans" cxnId="{4D5CA2E8-33C2-43FF-9615-567D563BCA0F}">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2C976ADA-6B51-4194-B106-04FC444A1E1C}" type="sibTrans" cxnId="{4D5CA2E8-33C2-43FF-9615-567D563BCA0F}">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6F6C4D68-15EC-4EB4-B319-3D66EB73191B}">
      <dgm:prSet phldrT="[Text]" custT="1"/>
      <dgm:spPr/>
      <dgm:t>
        <a:bodyPr/>
        <a:lstStyle/>
        <a:p>
          <a:r>
            <a:rPr lang="pt-BR" sz="1800" dirty="0">
              <a:solidFill>
                <a:schemeClr val="tx1"/>
              </a:solidFill>
              <a:latin typeface="Times New Roman" panose="02020603050405020304" pitchFamily="18" charset="0"/>
              <a:cs typeface="Times New Roman" panose="02020603050405020304" pitchFamily="18" charset="0"/>
            </a:rPr>
            <a:t>6. </a:t>
          </a:r>
          <a:r>
            <a:rPr lang="pt-BR" sz="1800" dirty="0" smtClean="0">
              <a:solidFill>
                <a:schemeClr val="tx1"/>
              </a:solidFill>
              <a:latin typeface="Times New Roman" panose="02020603050405020304" pitchFamily="18" charset="0"/>
              <a:cs typeface="Times New Roman" panose="02020603050405020304" pitchFamily="18" charset="0"/>
            </a:rPr>
            <a:t>CHẤT LƯỢNG SẢN PHẨM</a:t>
          </a:r>
          <a:endParaRPr lang="en-US" sz="1800" dirty="0">
            <a:solidFill>
              <a:schemeClr val="tx1"/>
            </a:solidFill>
            <a:latin typeface="Times New Roman" panose="02020603050405020304" pitchFamily="18" charset="0"/>
            <a:cs typeface="Times New Roman" panose="02020603050405020304" pitchFamily="18" charset="0"/>
          </a:endParaRPr>
        </a:p>
      </dgm:t>
    </dgm:pt>
    <dgm:pt modelId="{D027CDFC-FCDE-47A1-9115-EC49ECBAC6C3}" type="parTrans" cxnId="{41692899-C3A7-44D7-B2B5-3E33668220E9}">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B5275EFE-AA7B-40F1-A6DF-369D74FEA7EF}" type="sibTrans" cxnId="{41692899-C3A7-44D7-B2B5-3E33668220E9}">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74EB46E0-3E82-42EC-A5BE-96B3BC181B34}">
      <dgm:prSet phldrT="[Text]" custT="1"/>
      <dgm:spPr/>
      <dgm:t>
        <a:bodyPr/>
        <a:lstStyle/>
        <a:p>
          <a:r>
            <a:rPr lang="en-US" sz="1800" dirty="0">
              <a:solidFill>
                <a:schemeClr val="tx1"/>
              </a:solidFill>
              <a:latin typeface="Times New Roman" panose="02020603050405020304" pitchFamily="18" charset="0"/>
              <a:cs typeface="Times New Roman" panose="02020603050405020304" pitchFamily="18" charset="0"/>
            </a:rPr>
            <a:t>2. PHÁT TRIỂN SẢN PHẨM</a:t>
          </a:r>
        </a:p>
      </dgm:t>
    </dgm:pt>
    <dgm:pt modelId="{38AB71A4-E6EE-46C3-AAA2-352FE4BF22F0}" type="parTrans" cxnId="{08ACBD8D-93DB-491F-8DE6-AA1BE3FE909B}">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2AEF21D4-56C8-4BB5-A59F-995D87AC9A77}" type="sibTrans" cxnId="{08ACBD8D-93DB-491F-8DE6-AA1BE3FE909B}">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F8EDFBE7-2C44-4921-B2A6-1339C85AA8BA}">
      <dgm:prSet phldrT="[Text]" custT="1"/>
      <dgm:spPr/>
      <dgm:t>
        <a:bodyPr/>
        <a:lstStyle/>
        <a:p>
          <a:r>
            <a:rPr lang="en-US" sz="1800" dirty="0">
              <a:solidFill>
                <a:schemeClr val="tx1"/>
              </a:solidFill>
              <a:latin typeface="Times New Roman" panose="02020603050405020304" pitchFamily="18" charset="0"/>
              <a:cs typeface="Times New Roman" panose="02020603050405020304" pitchFamily="18" charset="0"/>
            </a:rPr>
            <a:t>3. SỨC MẠNH CỘNG ĐỒNG</a:t>
          </a:r>
        </a:p>
      </dgm:t>
    </dgm:pt>
    <dgm:pt modelId="{BFD6CCC7-E3B1-417E-89C4-11EAB99247B4}" type="parTrans" cxnId="{380CA15E-5420-45BF-AD7A-14D727694B82}">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42F3DA41-F459-4158-B214-36E6FBA340E9}" type="sibTrans" cxnId="{380CA15E-5420-45BF-AD7A-14D727694B82}">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39BDEDE7-0363-4A8B-AC55-0C34BFA92383}">
      <dgm:prSet phldrT="[Text]" custT="1"/>
      <dgm:spPr/>
      <dgm:t>
        <a:bodyPr/>
        <a:lstStyle/>
        <a:p>
          <a:r>
            <a:rPr lang="en-US" sz="1800" dirty="0">
              <a:solidFill>
                <a:schemeClr val="tx1"/>
              </a:solidFill>
              <a:latin typeface="Times New Roman" panose="02020603050405020304" pitchFamily="18" charset="0"/>
              <a:cs typeface="Times New Roman" panose="02020603050405020304" pitchFamily="18" charset="0"/>
            </a:rPr>
            <a:t>5. CÂU CHUYỆN VỀ SẢN PHẨM</a:t>
          </a:r>
        </a:p>
      </dgm:t>
    </dgm:pt>
    <dgm:pt modelId="{F875F164-99C7-473A-A026-8EB1E7010220}" type="parTrans" cxnId="{D937E946-0ED6-4364-B514-8681195C0DEB}">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AAEF36E7-68FC-41BB-AC92-FCA5A1EF2DDE}" type="sibTrans" cxnId="{D937E946-0ED6-4364-B514-8681195C0DEB}">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BA895785-A111-4406-995E-AC5AF5E5BA3F}">
      <dgm:prSet phldrT="[Text]" custT="1"/>
      <dgm:spPr/>
      <dgm:t>
        <a:bodyPr/>
        <a:lstStyle/>
        <a:p>
          <a:r>
            <a:rPr lang="en-US" sz="1800" dirty="0">
              <a:solidFill>
                <a:schemeClr val="tx1"/>
              </a:solidFill>
              <a:latin typeface="Times New Roman" panose="02020603050405020304" pitchFamily="18" charset="0"/>
              <a:cs typeface="Times New Roman" panose="02020603050405020304" pitchFamily="18" charset="0"/>
            </a:rPr>
            <a:t>7. TÍNH ĐỘC ĐÁO</a:t>
          </a:r>
        </a:p>
      </dgm:t>
    </dgm:pt>
    <dgm:pt modelId="{85B250E1-CB0F-4D1D-8D6A-4F1F16DCCC42}" type="parTrans" cxnId="{181B052F-B2A3-46D2-B84C-57AEACAA4B33}">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45040FF8-CB69-4DB1-AB87-CA55ECA92421}" type="sibTrans" cxnId="{181B052F-B2A3-46D2-B84C-57AEACAA4B33}">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5CF3ED53-F4E3-4D84-82DB-CDF9038E2DA5}">
      <dgm:prSet phldrT="[Text]" custT="1"/>
      <dgm:spPr/>
      <dgm:t>
        <a:bodyPr/>
        <a:lstStyle/>
        <a:p>
          <a:r>
            <a:rPr lang="vi-VN" sz="1800" dirty="0" smtClean="0">
              <a:solidFill>
                <a:schemeClr val="tx1"/>
              </a:solidFill>
              <a:latin typeface="Times New Roman" panose="02020603050405020304" pitchFamily="18" charset="0"/>
              <a:cs typeface="Times New Roman" panose="02020603050405020304" pitchFamily="18" charset="0"/>
            </a:rPr>
            <a:t>8. ĐẢM BẢO CHẤT LƯỢNG SẢN PHẨM</a:t>
          </a:r>
          <a:endParaRPr lang="en-US" sz="1800" dirty="0">
            <a:solidFill>
              <a:schemeClr val="tx1"/>
            </a:solidFill>
            <a:latin typeface="Times New Roman" panose="02020603050405020304" pitchFamily="18" charset="0"/>
            <a:cs typeface="Times New Roman" panose="02020603050405020304" pitchFamily="18" charset="0"/>
          </a:endParaRPr>
        </a:p>
      </dgm:t>
    </dgm:pt>
    <dgm:pt modelId="{DDC8A3E8-462C-4F53-BF58-4BC7891E857C}" type="parTrans" cxnId="{03929636-7B77-4A13-BECB-04A808C4FF1E}">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2349AD21-2799-4F5F-B04B-1A1646699BD4}" type="sibTrans" cxnId="{03929636-7B77-4A13-BECB-04A808C4FF1E}">
      <dgm:prSet/>
      <dgm:spPr/>
      <dgm:t>
        <a:bodyPr/>
        <a:lstStyle/>
        <a:p>
          <a:endParaRPr lang="en-US">
            <a:solidFill>
              <a:schemeClr val="tx1"/>
            </a:solidFill>
            <a:latin typeface="Times New Roman" panose="02020603050405020304" pitchFamily="18" charset="0"/>
            <a:cs typeface="Times New Roman" panose="02020603050405020304" pitchFamily="18" charset="0"/>
          </a:endParaRPr>
        </a:p>
      </dgm:t>
    </dgm:pt>
    <dgm:pt modelId="{517A70EB-A973-4477-B5B0-7658B7975466}">
      <dgm:prSet phldrT="[Text]" custT="1"/>
      <dgm:spPr/>
      <dgm:t>
        <a:bodyPr/>
        <a:lstStyle/>
        <a:p>
          <a:r>
            <a:rPr lang="en-US" sz="1800" dirty="0" smtClean="0">
              <a:solidFill>
                <a:schemeClr val="tx1"/>
              </a:solidFill>
              <a:latin typeface="Times New Roman" panose="02020603050405020304" pitchFamily="18" charset="0"/>
              <a:cs typeface="Times New Roman" panose="02020603050405020304" pitchFamily="18" charset="0"/>
            </a:rPr>
            <a:t>9. CƠ HỘI THỊ TRƯỜNG TOÀN CẦU</a:t>
          </a:r>
          <a:endParaRPr lang="en-US" sz="1800" dirty="0">
            <a:solidFill>
              <a:schemeClr val="tx1"/>
            </a:solidFill>
            <a:latin typeface="Times New Roman" panose="02020603050405020304" pitchFamily="18" charset="0"/>
            <a:cs typeface="Times New Roman" panose="02020603050405020304" pitchFamily="18" charset="0"/>
          </a:endParaRPr>
        </a:p>
      </dgm:t>
    </dgm:pt>
    <dgm:pt modelId="{29517089-89E6-411F-BA07-55744CC62084}" type="parTrans" cxnId="{DAC61442-A972-458D-BAA1-543A29ECE4B9}">
      <dgm:prSet/>
      <dgm:spPr/>
    </dgm:pt>
    <dgm:pt modelId="{178BC7BC-06E7-40F6-A6BD-A1566DEFFA89}" type="sibTrans" cxnId="{DAC61442-A972-458D-BAA1-543A29ECE4B9}">
      <dgm:prSet/>
      <dgm:spPr/>
    </dgm:pt>
    <dgm:pt modelId="{4CE88ACC-DB47-4A6C-9573-2779638B032D}" type="pres">
      <dgm:prSet presAssocID="{7C1A3DF1-8096-4C50-8711-0D32490586BB}" presName="Name0" presStyleCnt="0">
        <dgm:presLayoutVars>
          <dgm:chMax/>
          <dgm:chPref val="3"/>
          <dgm:dir/>
          <dgm:animOne val="branch"/>
          <dgm:animLvl val="lvl"/>
        </dgm:presLayoutVars>
      </dgm:prSet>
      <dgm:spPr/>
      <dgm:t>
        <a:bodyPr/>
        <a:lstStyle/>
        <a:p>
          <a:endParaRPr lang="en-US"/>
        </a:p>
      </dgm:t>
    </dgm:pt>
    <dgm:pt modelId="{82D8B695-F862-494B-96C6-74C8214148A9}" type="pres">
      <dgm:prSet presAssocID="{F29D2C16-151F-48FC-A690-BAC1734900B2}" presName="composite" presStyleCnt="0"/>
      <dgm:spPr/>
    </dgm:pt>
    <dgm:pt modelId="{122E4171-02AE-453D-8BD9-5430CB7C108D}" type="pres">
      <dgm:prSet presAssocID="{F29D2C16-151F-48FC-A690-BAC1734900B2}" presName="FirstChild" presStyleLbl="revTx" presStyleIdx="0" presStyleCnt="6">
        <dgm:presLayoutVars>
          <dgm:chMax val="0"/>
          <dgm:chPref val="0"/>
          <dgm:bulletEnabled val="1"/>
        </dgm:presLayoutVars>
      </dgm:prSet>
      <dgm:spPr/>
      <dgm:t>
        <a:bodyPr/>
        <a:lstStyle/>
        <a:p>
          <a:endParaRPr lang="en-US"/>
        </a:p>
      </dgm:t>
    </dgm:pt>
    <dgm:pt modelId="{A1195450-B68D-40B6-A285-30FA9BF2D7FC}" type="pres">
      <dgm:prSet presAssocID="{F29D2C16-151F-48FC-A690-BAC1734900B2}" presName="Parent" presStyleLbl="alignNode1" presStyleIdx="0" presStyleCnt="3">
        <dgm:presLayoutVars>
          <dgm:chMax val="3"/>
          <dgm:chPref val="3"/>
          <dgm:bulletEnabled val="1"/>
        </dgm:presLayoutVars>
      </dgm:prSet>
      <dgm:spPr/>
      <dgm:t>
        <a:bodyPr/>
        <a:lstStyle/>
        <a:p>
          <a:endParaRPr lang="en-US"/>
        </a:p>
      </dgm:t>
    </dgm:pt>
    <dgm:pt modelId="{DAFC99E2-87D3-418E-8644-0A1190068F56}" type="pres">
      <dgm:prSet presAssocID="{F29D2C16-151F-48FC-A690-BAC1734900B2}" presName="Accent" presStyleLbl="parChTrans1D1" presStyleIdx="0" presStyleCnt="3"/>
      <dgm:spPr/>
    </dgm:pt>
    <dgm:pt modelId="{CDEB11BD-18A8-4042-9495-A0DF3F5F6997}" type="pres">
      <dgm:prSet presAssocID="{F29D2C16-151F-48FC-A690-BAC1734900B2}" presName="Child" presStyleLbl="revTx" presStyleIdx="1" presStyleCnt="6" custScaleY="56669">
        <dgm:presLayoutVars>
          <dgm:chMax val="0"/>
          <dgm:chPref val="0"/>
          <dgm:bulletEnabled val="1"/>
        </dgm:presLayoutVars>
      </dgm:prSet>
      <dgm:spPr/>
      <dgm:t>
        <a:bodyPr/>
        <a:lstStyle/>
        <a:p>
          <a:endParaRPr lang="en-US"/>
        </a:p>
      </dgm:t>
    </dgm:pt>
    <dgm:pt modelId="{30E3B644-E0DF-4CBB-8073-8E4408EC636A}" type="pres">
      <dgm:prSet presAssocID="{88F29729-3068-4940-9816-C6D6A55A6823}" presName="sibTrans" presStyleCnt="0"/>
      <dgm:spPr/>
    </dgm:pt>
    <dgm:pt modelId="{957169AF-CA67-4453-BE8C-D5B55C1065D3}" type="pres">
      <dgm:prSet presAssocID="{F40C97AA-D133-49ED-B043-2C3AE33A5A00}" presName="composite" presStyleCnt="0"/>
      <dgm:spPr/>
    </dgm:pt>
    <dgm:pt modelId="{9ECD2FFB-387B-4065-9FD3-60B571120BFA}" type="pres">
      <dgm:prSet presAssocID="{F40C97AA-D133-49ED-B043-2C3AE33A5A00}" presName="FirstChild" presStyleLbl="revTx" presStyleIdx="2" presStyleCnt="6">
        <dgm:presLayoutVars>
          <dgm:chMax val="0"/>
          <dgm:chPref val="0"/>
          <dgm:bulletEnabled val="1"/>
        </dgm:presLayoutVars>
      </dgm:prSet>
      <dgm:spPr/>
      <dgm:t>
        <a:bodyPr/>
        <a:lstStyle/>
        <a:p>
          <a:endParaRPr lang="en-US"/>
        </a:p>
      </dgm:t>
    </dgm:pt>
    <dgm:pt modelId="{61D19C6C-332F-40AC-9C94-F4E0E12EF236}" type="pres">
      <dgm:prSet presAssocID="{F40C97AA-D133-49ED-B043-2C3AE33A5A00}" presName="Parent" presStyleLbl="alignNode1" presStyleIdx="1" presStyleCnt="3">
        <dgm:presLayoutVars>
          <dgm:chMax val="3"/>
          <dgm:chPref val="3"/>
          <dgm:bulletEnabled val="1"/>
        </dgm:presLayoutVars>
      </dgm:prSet>
      <dgm:spPr/>
      <dgm:t>
        <a:bodyPr/>
        <a:lstStyle/>
        <a:p>
          <a:endParaRPr lang="en-US"/>
        </a:p>
      </dgm:t>
    </dgm:pt>
    <dgm:pt modelId="{C52EF376-8851-4F3A-A832-33CAF53CFF75}" type="pres">
      <dgm:prSet presAssocID="{F40C97AA-D133-49ED-B043-2C3AE33A5A00}" presName="Accent" presStyleLbl="parChTrans1D1" presStyleIdx="1" presStyleCnt="3"/>
      <dgm:spPr/>
    </dgm:pt>
    <dgm:pt modelId="{34538E5C-74B2-4B24-84BD-137EF0E61294}" type="pres">
      <dgm:prSet presAssocID="{F40C97AA-D133-49ED-B043-2C3AE33A5A00}" presName="Child" presStyleLbl="revTx" presStyleIdx="3" presStyleCnt="6" custScaleY="49121">
        <dgm:presLayoutVars>
          <dgm:chMax val="0"/>
          <dgm:chPref val="0"/>
          <dgm:bulletEnabled val="1"/>
        </dgm:presLayoutVars>
      </dgm:prSet>
      <dgm:spPr/>
      <dgm:t>
        <a:bodyPr/>
        <a:lstStyle/>
        <a:p>
          <a:endParaRPr lang="en-US"/>
        </a:p>
      </dgm:t>
    </dgm:pt>
    <dgm:pt modelId="{089D16DD-7325-433A-A39B-0E53680B5976}" type="pres">
      <dgm:prSet presAssocID="{B4206D51-3BA3-40F8-A6AF-19638A02EA27}" presName="sibTrans" presStyleCnt="0"/>
      <dgm:spPr/>
    </dgm:pt>
    <dgm:pt modelId="{9684B276-126E-4902-8948-726E29D932E8}" type="pres">
      <dgm:prSet presAssocID="{26BA4ADF-6F14-44D1-83D9-03F394DFFB21}" presName="composite" presStyleCnt="0"/>
      <dgm:spPr/>
    </dgm:pt>
    <dgm:pt modelId="{A51CF5CD-7708-4B39-9EAA-8F57F68A81EC}" type="pres">
      <dgm:prSet presAssocID="{26BA4ADF-6F14-44D1-83D9-03F394DFFB21}" presName="FirstChild" presStyleLbl="revTx" presStyleIdx="4" presStyleCnt="6">
        <dgm:presLayoutVars>
          <dgm:chMax val="0"/>
          <dgm:chPref val="0"/>
          <dgm:bulletEnabled val="1"/>
        </dgm:presLayoutVars>
      </dgm:prSet>
      <dgm:spPr/>
      <dgm:t>
        <a:bodyPr/>
        <a:lstStyle/>
        <a:p>
          <a:endParaRPr lang="en-US"/>
        </a:p>
      </dgm:t>
    </dgm:pt>
    <dgm:pt modelId="{CC6BEA15-2042-439D-BD82-1113144FF5CC}" type="pres">
      <dgm:prSet presAssocID="{26BA4ADF-6F14-44D1-83D9-03F394DFFB21}" presName="Parent" presStyleLbl="alignNode1" presStyleIdx="2" presStyleCnt="3">
        <dgm:presLayoutVars>
          <dgm:chMax val="3"/>
          <dgm:chPref val="3"/>
          <dgm:bulletEnabled val="1"/>
        </dgm:presLayoutVars>
      </dgm:prSet>
      <dgm:spPr/>
      <dgm:t>
        <a:bodyPr/>
        <a:lstStyle/>
        <a:p>
          <a:endParaRPr lang="en-US"/>
        </a:p>
      </dgm:t>
    </dgm:pt>
    <dgm:pt modelId="{3093D6B2-F6B6-4D7E-B009-1655D9995B50}" type="pres">
      <dgm:prSet presAssocID="{26BA4ADF-6F14-44D1-83D9-03F394DFFB21}" presName="Accent" presStyleLbl="parChTrans1D1" presStyleIdx="2" presStyleCnt="3"/>
      <dgm:spPr/>
    </dgm:pt>
    <dgm:pt modelId="{1F89D594-66F4-4F3D-AB0D-968DA38D29CC}" type="pres">
      <dgm:prSet presAssocID="{26BA4ADF-6F14-44D1-83D9-03F394DFFB21}" presName="Child" presStyleLbl="revTx" presStyleIdx="5" presStyleCnt="6">
        <dgm:presLayoutVars>
          <dgm:chMax val="0"/>
          <dgm:chPref val="0"/>
          <dgm:bulletEnabled val="1"/>
        </dgm:presLayoutVars>
      </dgm:prSet>
      <dgm:spPr/>
      <dgm:t>
        <a:bodyPr/>
        <a:lstStyle/>
        <a:p>
          <a:endParaRPr lang="en-US"/>
        </a:p>
      </dgm:t>
    </dgm:pt>
  </dgm:ptLst>
  <dgm:cxnLst>
    <dgm:cxn modelId="{6D9486B6-4BFD-4596-A3D8-BE79FBB9DFA1}" srcId="{7C1A3DF1-8096-4C50-8711-0D32490586BB}" destId="{F40C97AA-D133-49ED-B043-2C3AE33A5A00}" srcOrd="1" destOrd="0" parTransId="{F7E2C477-2D92-4035-B2C5-1ACA2DC7C5E2}" sibTransId="{B4206D51-3BA3-40F8-A6AF-19638A02EA27}"/>
    <dgm:cxn modelId="{B0E466CB-B7B4-44D1-AE68-745FDE34B7CE}" type="presOf" srcId="{7107A6CE-F5AF-48A3-BB59-A59450C251D5}" destId="{A51CF5CD-7708-4B39-9EAA-8F57F68A81EC}" srcOrd="0" destOrd="0" presId="urn:microsoft.com/office/officeart/2011/layout/TabList"/>
    <dgm:cxn modelId="{380CA15E-5420-45BF-AD7A-14D727694B82}" srcId="{F29D2C16-151F-48FC-A690-BAC1734900B2}" destId="{F8EDFBE7-2C44-4921-B2A6-1339C85AA8BA}" srcOrd="3" destOrd="0" parTransId="{BFD6CCC7-E3B1-417E-89C4-11EAB99247B4}" sibTransId="{42F3DA41-F459-4158-B214-36E6FBA340E9}"/>
    <dgm:cxn modelId="{4D5CA2E8-33C2-43FF-9615-567D563BCA0F}" srcId="{26BA4ADF-6F14-44D1-83D9-03F394DFFB21}" destId="{7107A6CE-F5AF-48A3-BB59-A59450C251D5}" srcOrd="0" destOrd="0" parTransId="{06DF9656-EF01-470B-B210-79B4ACAC702B}" sibTransId="{2C976ADA-6B51-4194-B106-04FC444A1E1C}"/>
    <dgm:cxn modelId="{C653F87E-6065-4F26-8350-69038F043B02}" type="presOf" srcId="{F40C97AA-D133-49ED-B043-2C3AE33A5A00}" destId="{61D19C6C-332F-40AC-9C94-F4E0E12EF236}" srcOrd="0" destOrd="0" presId="urn:microsoft.com/office/officeart/2011/layout/TabList"/>
    <dgm:cxn modelId="{03929636-7B77-4A13-BECB-04A808C4FF1E}" srcId="{26BA4ADF-6F14-44D1-83D9-03F394DFFB21}" destId="{5CF3ED53-F4E3-4D84-82DB-CDF9038E2DA5}" srcOrd="3" destOrd="0" parTransId="{DDC8A3E8-462C-4F53-BF58-4BC7891E857C}" sibTransId="{2349AD21-2799-4F5F-B04B-1A1646699BD4}"/>
    <dgm:cxn modelId="{99AE7A01-4539-4BC3-8D5F-F4BC259993D8}" type="presOf" srcId="{F29D2C16-151F-48FC-A690-BAC1734900B2}" destId="{A1195450-B68D-40B6-A285-30FA9BF2D7FC}" srcOrd="0" destOrd="0" presId="urn:microsoft.com/office/officeart/2011/layout/TabList"/>
    <dgm:cxn modelId="{08ACBD8D-93DB-491F-8DE6-AA1BE3FE909B}" srcId="{F29D2C16-151F-48FC-A690-BAC1734900B2}" destId="{74EB46E0-3E82-42EC-A5BE-96B3BC181B34}" srcOrd="2" destOrd="0" parTransId="{38AB71A4-E6EE-46C3-AAA2-352FE4BF22F0}" sibTransId="{2AEF21D4-56C8-4BB5-A59F-995D87AC9A77}"/>
    <dgm:cxn modelId="{A5B7BC86-A256-4688-B906-A108AC40D2B2}" type="presOf" srcId="{DFBA70F3-9049-413C-8180-B7333DE7034F}" destId="{122E4171-02AE-453D-8BD9-5430CB7C108D}" srcOrd="0" destOrd="0" presId="urn:microsoft.com/office/officeart/2011/layout/TabList"/>
    <dgm:cxn modelId="{8156BA78-7F3C-4BAA-916C-1151F653A4AC}" type="presOf" srcId="{F8EDFBE7-2C44-4921-B2A6-1339C85AA8BA}" destId="{CDEB11BD-18A8-4042-9495-A0DF3F5F6997}" srcOrd="0" destOrd="2" presId="urn:microsoft.com/office/officeart/2011/layout/TabList"/>
    <dgm:cxn modelId="{914FFBFD-4176-4E9F-A08C-2545440DE8AE}" type="presOf" srcId="{6F6C4D68-15EC-4EB4-B319-3D66EB73191B}" destId="{1F89D594-66F4-4F3D-AB0D-968DA38D29CC}" srcOrd="0" destOrd="0" presId="urn:microsoft.com/office/officeart/2011/layout/TabList"/>
    <dgm:cxn modelId="{377A5656-507B-4DC2-ACED-D32784867394}" type="presOf" srcId="{26BA4ADF-6F14-44D1-83D9-03F394DFFB21}" destId="{CC6BEA15-2042-439D-BD82-1113144FF5CC}" srcOrd="0" destOrd="0" presId="urn:microsoft.com/office/officeart/2011/layout/TabList"/>
    <dgm:cxn modelId="{4EAD3512-A4BA-45A8-8F5A-4A1FD23CCC7E}" type="presOf" srcId="{39BDEDE7-0363-4A8B-AC55-0C34BFA92383}" destId="{34538E5C-74B2-4B24-84BD-137EF0E61294}" srcOrd="0" destOrd="1" presId="urn:microsoft.com/office/officeart/2011/layout/TabList"/>
    <dgm:cxn modelId="{A85C234D-EBCC-44B6-B7E5-00059389DEED}" type="presOf" srcId="{7C1A3DF1-8096-4C50-8711-0D32490586BB}" destId="{4CE88ACC-DB47-4A6C-9573-2779638B032D}" srcOrd="0" destOrd="0" presId="urn:microsoft.com/office/officeart/2011/layout/TabList"/>
    <dgm:cxn modelId="{181B052F-B2A3-46D2-B84C-57AEACAA4B33}" srcId="{26BA4ADF-6F14-44D1-83D9-03F394DFFB21}" destId="{BA895785-A111-4406-995E-AC5AF5E5BA3F}" srcOrd="2" destOrd="0" parTransId="{85B250E1-CB0F-4D1D-8D6A-4F1F16DCCC42}" sibTransId="{45040FF8-CB69-4DB1-AB87-CA55ECA92421}"/>
    <dgm:cxn modelId="{438807C2-D310-4072-A8C8-507BC8FE0DD0}" type="presOf" srcId="{5CF3ED53-F4E3-4D84-82DB-CDF9038E2DA5}" destId="{1F89D594-66F4-4F3D-AB0D-968DA38D29CC}" srcOrd="0" destOrd="2" presId="urn:microsoft.com/office/officeart/2011/layout/TabList"/>
    <dgm:cxn modelId="{DAC61442-A972-458D-BAA1-543A29ECE4B9}" srcId="{26BA4ADF-6F14-44D1-83D9-03F394DFFB21}" destId="{517A70EB-A973-4477-B5B0-7658B7975466}" srcOrd="4" destOrd="0" parTransId="{29517089-89E6-411F-BA07-55744CC62084}" sibTransId="{178BC7BC-06E7-40F6-A6BD-A1566DEFFA89}"/>
    <dgm:cxn modelId="{92DFA118-E860-4C3A-B0DC-61BF8CE21A12}" srcId="{F29D2C16-151F-48FC-A690-BAC1734900B2}" destId="{7CF36A2C-7FBD-4979-BB8E-A84960E2D21B}" srcOrd="1" destOrd="0" parTransId="{38D2A096-05FC-48DD-B347-A3153413F00B}" sibTransId="{FCA54873-8936-4FBD-AB20-44B70E988481}"/>
    <dgm:cxn modelId="{FED97169-5026-427C-B190-C05F64189E99}" srcId="{F40C97AA-D133-49ED-B043-2C3AE33A5A00}" destId="{83684F2E-8EC8-4555-93E8-0F9708DEF6DB}" srcOrd="1" destOrd="0" parTransId="{26B73A43-D1DA-430C-88F9-1D88F1AA6F68}" sibTransId="{ADF3D771-4AF0-449D-9707-72EE6E69A703}"/>
    <dgm:cxn modelId="{BF719950-4BF2-4B64-ACFC-F463828738D4}" type="presOf" srcId="{5BB0D44E-2EBF-40A3-A593-80A961DA93CF}" destId="{9ECD2FFB-387B-4065-9FD3-60B571120BFA}" srcOrd="0" destOrd="0" presId="urn:microsoft.com/office/officeart/2011/layout/TabList"/>
    <dgm:cxn modelId="{40E2668F-36C9-4F7C-9B56-773B14F1B7FF}" srcId="{F40C97AA-D133-49ED-B043-2C3AE33A5A00}" destId="{5BB0D44E-2EBF-40A3-A593-80A961DA93CF}" srcOrd="0" destOrd="0" parTransId="{6A133A06-E6DC-4CE0-8FC4-926594807F01}" sibTransId="{93D54D57-42C2-4524-99F7-22805BC109B8}"/>
    <dgm:cxn modelId="{C012941D-FCB6-468E-86E3-9D2723106B1E}" srcId="{F29D2C16-151F-48FC-A690-BAC1734900B2}" destId="{DFBA70F3-9049-413C-8180-B7333DE7034F}" srcOrd="0" destOrd="0" parTransId="{460FDA96-3559-4775-B825-6545F8464445}" sibTransId="{808AE517-EAD3-4091-9B01-C1CD6CB7EF23}"/>
    <dgm:cxn modelId="{D937E946-0ED6-4364-B514-8681195C0DEB}" srcId="{F40C97AA-D133-49ED-B043-2C3AE33A5A00}" destId="{39BDEDE7-0363-4A8B-AC55-0C34BFA92383}" srcOrd="2" destOrd="0" parTransId="{F875F164-99C7-473A-A026-8EB1E7010220}" sibTransId="{AAEF36E7-68FC-41BB-AC92-FCA5A1EF2DDE}"/>
    <dgm:cxn modelId="{B6F3F948-4EBF-4925-AA6D-1010CE3D2593}" type="presOf" srcId="{517A70EB-A973-4477-B5B0-7658B7975466}" destId="{1F89D594-66F4-4F3D-AB0D-968DA38D29CC}" srcOrd="0" destOrd="3" presId="urn:microsoft.com/office/officeart/2011/layout/TabList"/>
    <dgm:cxn modelId="{5B01CC3C-EE1F-4BD9-8CF5-1D8CDE28B7A7}" type="presOf" srcId="{74EB46E0-3E82-42EC-A5BE-96B3BC181B34}" destId="{CDEB11BD-18A8-4042-9495-A0DF3F5F6997}" srcOrd="0" destOrd="1" presId="urn:microsoft.com/office/officeart/2011/layout/TabList"/>
    <dgm:cxn modelId="{ED0A010E-E459-4EA2-B8E5-A823EDFD00B1}" type="presOf" srcId="{BA895785-A111-4406-995E-AC5AF5E5BA3F}" destId="{1F89D594-66F4-4F3D-AB0D-968DA38D29CC}" srcOrd="0" destOrd="1" presId="urn:microsoft.com/office/officeart/2011/layout/TabList"/>
    <dgm:cxn modelId="{F49FCAB1-A57D-4D56-9651-188EADFB1F80}" srcId="{7C1A3DF1-8096-4C50-8711-0D32490586BB}" destId="{F29D2C16-151F-48FC-A690-BAC1734900B2}" srcOrd="0" destOrd="0" parTransId="{99CD4393-1F11-4379-A1DF-E01E9E11682F}" sibTransId="{88F29729-3068-4940-9816-C6D6A55A6823}"/>
    <dgm:cxn modelId="{41692899-C3A7-44D7-B2B5-3E33668220E9}" srcId="{26BA4ADF-6F14-44D1-83D9-03F394DFFB21}" destId="{6F6C4D68-15EC-4EB4-B319-3D66EB73191B}" srcOrd="1" destOrd="0" parTransId="{D027CDFC-FCDE-47A1-9115-EC49ECBAC6C3}" sibTransId="{B5275EFE-AA7B-40F1-A6DF-369D74FEA7EF}"/>
    <dgm:cxn modelId="{6F7E3276-466B-4EA1-8376-7D39D03B46FE}" type="presOf" srcId="{83684F2E-8EC8-4555-93E8-0F9708DEF6DB}" destId="{34538E5C-74B2-4B24-84BD-137EF0E61294}" srcOrd="0" destOrd="0" presId="urn:microsoft.com/office/officeart/2011/layout/TabList"/>
    <dgm:cxn modelId="{436E1395-C214-4655-9A0F-BB707A15AC2B}" srcId="{7C1A3DF1-8096-4C50-8711-0D32490586BB}" destId="{26BA4ADF-6F14-44D1-83D9-03F394DFFB21}" srcOrd="2" destOrd="0" parTransId="{5A66E441-B951-4CD0-BBE2-C18FDEE00F04}" sibTransId="{56A3FCE7-6C38-40EB-9EEB-C5E4110867B4}"/>
    <dgm:cxn modelId="{B3CC85FF-776C-4E30-973A-B8DFFCBD6EF4}" type="presOf" srcId="{7CF36A2C-7FBD-4979-BB8E-A84960E2D21B}" destId="{CDEB11BD-18A8-4042-9495-A0DF3F5F6997}" srcOrd="0" destOrd="0" presId="urn:microsoft.com/office/officeart/2011/layout/TabList"/>
    <dgm:cxn modelId="{C6368CEC-FA31-4D67-9315-0FD1CD0D2E57}" type="presParOf" srcId="{4CE88ACC-DB47-4A6C-9573-2779638B032D}" destId="{82D8B695-F862-494B-96C6-74C8214148A9}" srcOrd="0" destOrd="0" presId="urn:microsoft.com/office/officeart/2011/layout/TabList"/>
    <dgm:cxn modelId="{212A35DA-F12B-4272-AC33-3C3EB5B08CAB}" type="presParOf" srcId="{82D8B695-F862-494B-96C6-74C8214148A9}" destId="{122E4171-02AE-453D-8BD9-5430CB7C108D}" srcOrd="0" destOrd="0" presId="urn:microsoft.com/office/officeart/2011/layout/TabList"/>
    <dgm:cxn modelId="{6AE94B5E-C183-40B4-B40A-486361B657EF}" type="presParOf" srcId="{82D8B695-F862-494B-96C6-74C8214148A9}" destId="{A1195450-B68D-40B6-A285-30FA9BF2D7FC}" srcOrd="1" destOrd="0" presId="urn:microsoft.com/office/officeart/2011/layout/TabList"/>
    <dgm:cxn modelId="{05909813-6F0B-46DE-ACA6-FCE7149435E4}" type="presParOf" srcId="{82D8B695-F862-494B-96C6-74C8214148A9}" destId="{DAFC99E2-87D3-418E-8644-0A1190068F56}" srcOrd="2" destOrd="0" presId="urn:microsoft.com/office/officeart/2011/layout/TabList"/>
    <dgm:cxn modelId="{C33FFA33-2DD9-4C4C-B635-A0682030D079}" type="presParOf" srcId="{4CE88ACC-DB47-4A6C-9573-2779638B032D}" destId="{CDEB11BD-18A8-4042-9495-A0DF3F5F6997}" srcOrd="1" destOrd="0" presId="urn:microsoft.com/office/officeart/2011/layout/TabList"/>
    <dgm:cxn modelId="{4F92546B-EEE8-41CA-8DE4-7FE0C86E9F8B}" type="presParOf" srcId="{4CE88ACC-DB47-4A6C-9573-2779638B032D}" destId="{30E3B644-E0DF-4CBB-8073-8E4408EC636A}" srcOrd="2" destOrd="0" presId="urn:microsoft.com/office/officeart/2011/layout/TabList"/>
    <dgm:cxn modelId="{FDAB7F2F-DA49-461A-BAC1-95ED6656EADF}" type="presParOf" srcId="{4CE88ACC-DB47-4A6C-9573-2779638B032D}" destId="{957169AF-CA67-4453-BE8C-D5B55C1065D3}" srcOrd="3" destOrd="0" presId="urn:microsoft.com/office/officeart/2011/layout/TabList"/>
    <dgm:cxn modelId="{86042258-C2E1-4AAB-98F7-A4961A62FEE3}" type="presParOf" srcId="{957169AF-CA67-4453-BE8C-D5B55C1065D3}" destId="{9ECD2FFB-387B-4065-9FD3-60B571120BFA}" srcOrd="0" destOrd="0" presId="urn:microsoft.com/office/officeart/2011/layout/TabList"/>
    <dgm:cxn modelId="{DBA5DBFB-BFDA-4F72-9D29-F1530B8689A0}" type="presParOf" srcId="{957169AF-CA67-4453-BE8C-D5B55C1065D3}" destId="{61D19C6C-332F-40AC-9C94-F4E0E12EF236}" srcOrd="1" destOrd="0" presId="urn:microsoft.com/office/officeart/2011/layout/TabList"/>
    <dgm:cxn modelId="{8AD63E3B-5FB2-437A-9A9E-9F886DE45511}" type="presParOf" srcId="{957169AF-CA67-4453-BE8C-D5B55C1065D3}" destId="{C52EF376-8851-4F3A-A832-33CAF53CFF75}" srcOrd="2" destOrd="0" presId="urn:microsoft.com/office/officeart/2011/layout/TabList"/>
    <dgm:cxn modelId="{079DC4E5-2449-4571-A547-C59BF1078BD2}" type="presParOf" srcId="{4CE88ACC-DB47-4A6C-9573-2779638B032D}" destId="{34538E5C-74B2-4B24-84BD-137EF0E61294}" srcOrd="4" destOrd="0" presId="urn:microsoft.com/office/officeart/2011/layout/TabList"/>
    <dgm:cxn modelId="{C713C352-BD28-407F-8D21-42EBAF990A44}" type="presParOf" srcId="{4CE88ACC-DB47-4A6C-9573-2779638B032D}" destId="{089D16DD-7325-433A-A39B-0E53680B5976}" srcOrd="5" destOrd="0" presId="urn:microsoft.com/office/officeart/2011/layout/TabList"/>
    <dgm:cxn modelId="{07D373E1-37C1-4BF0-9691-F65C91047016}" type="presParOf" srcId="{4CE88ACC-DB47-4A6C-9573-2779638B032D}" destId="{9684B276-126E-4902-8948-726E29D932E8}" srcOrd="6" destOrd="0" presId="urn:microsoft.com/office/officeart/2011/layout/TabList"/>
    <dgm:cxn modelId="{B6C44D24-F8F7-478A-9383-91377D1306B7}" type="presParOf" srcId="{9684B276-126E-4902-8948-726E29D932E8}" destId="{A51CF5CD-7708-4B39-9EAA-8F57F68A81EC}" srcOrd="0" destOrd="0" presId="urn:microsoft.com/office/officeart/2011/layout/TabList"/>
    <dgm:cxn modelId="{87A1EE20-7076-464B-8562-BD51A3B4E6B9}" type="presParOf" srcId="{9684B276-126E-4902-8948-726E29D932E8}" destId="{CC6BEA15-2042-439D-BD82-1113144FF5CC}" srcOrd="1" destOrd="0" presId="urn:microsoft.com/office/officeart/2011/layout/TabList"/>
    <dgm:cxn modelId="{64DAA7AE-584D-4877-B65F-757DE00EF67F}" type="presParOf" srcId="{9684B276-126E-4902-8948-726E29D932E8}" destId="{3093D6B2-F6B6-4D7E-B009-1655D9995B50}" srcOrd="2" destOrd="0" presId="urn:microsoft.com/office/officeart/2011/layout/TabList"/>
    <dgm:cxn modelId="{2D671B87-0891-40A2-B093-31401031D39C}" type="presParOf" srcId="{4CE88ACC-DB47-4A6C-9573-2779638B032D}" destId="{1F89D594-66F4-4F3D-AB0D-968DA38D29CC}" srcOrd="7" destOrd="0" presId="urn:microsoft.com/office/officeart/2011/layout/Tab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93D6B2-F6B6-4D7E-B009-1655D9995B50}">
      <dsp:nvSpPr>
        <dsp:cNvPr id="0" name=""/>
        <dsp:cNvSpPr/>
      </dsp:nvSpPr>
      <dsp:spPr>
        <a:xfrm>
          <a:off x="0" y="3997190"/>
          <a:ext cx="12192000"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2EF376-8851-4F3A-A832-33CAF53CFF75}">
      <dsp:nvSpPr>
        <dsp:cNvPr id="0" name=""/>
        <dsp:cNvSpPr/>
      </dsp:nvSpPr>
      <dsp:spPr>
        <a:xfrm>
          <a:off x="0" y="2440206"/>
          <a:ext cx="12192000"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FC99E2-87D3-418E-8644-0A1190068F56}">
      <dsp:nvSpPr>
        <dsp:cNvPr id="0" name=""/>
        <dsp:cNvSpPr/>
      </dsp:nvSpPr>
      <dsp:spPr>
        <a:xfrm>
          <a:off x="0" y="767567"/>
          <a:ext cx="12192000"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22E4171-02AE-453D-8BD9-5430CB7C108D}">
      <dsp:nvSpPr>
        <dsp:cNvPr id="0" name=""/>
        <dsp:cNvSpPr/>
      </dsp:nvSpPr>
      <dsp:spPr>
        <a:xfrm>
          <a:off x="3169919" y="1549"/>
          <a:ext cx="9022080" cy="766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1244600">
            <a:lnSpc>
              <a:spcPct val="90000"/>
            </a:lnSpc>
            <a:spcBef>
              <a:spcPct val="0"/>
            </a:spcBef>
            <a:spcAft>
              <a:spcPct val="35000"/>
            </a:spcAft>
          </a:pPr>
          <a:r>
            <a:rPr lang="en-US" sz="2800" b="1" kern="1200" dirty="0">
              <a:solidFill>
                <a:schemeClr val="tx1"/>
              </a:solidFill>
              <a:latin typeface="Times New Roman" panose="02020603050405020304" pitchFamily="18" charset="0"/>
              <a:cs typeface="Times New Roman" panose="02020603050405020304" pitchFamily="18" charset="0"/>
            </a:rPr>
            <a:t>SẢN PHẨM VÀ SỨC MẠNH CỦA CỘNG ĐỒNG</a:t>
          </a:r>
        </a:p>
      </dsp:txBody>
      <dsp:txXfrm>
        <a:off x="3169919" y="1549"/>
        <a:ext cx="9022080" cy="766018"/>
      </dsp:txXfrm>
    </dsp:sp>
    <dsp:sp modelId="{A1195450-B68D-40B6-A285-30FA9BF2D7FC}">
      <dsp:nvSpPr>
        <dsp:cNvPr id="0" name=""/>
        <dsp:cNvSpPr/>
      </dsp:nvSpPr>
      <dsp:spPr>
        <a:xfrm>
          <a:off x="0" y="1549"/>
          <a:ext cx="3169920" cy="766018"/>
        </a:xfrm>
        <a:prstGeom prst="round2SameRect">
          <a:avLst>
            <a:gd name="adj1" fmla="val 16670"/>
            <a:gd name="adj2" fmla="val 0"/>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US" sz="3600" b="1" kern="1200" dirty="0">
              <a:solidFill>
                <a:schemeClr val="tx1"/>
              </a:solidFill>
              <a:latin typeface="Times New Roman" panose="02020603050405020304" pitchFamily="18" charset="0"/>
              <a:cs typeface="Times New Roman" panose="02020603050405020304" pitchFamily="18" charset="0"/>
            </a:rPr>
            <a:t>PHẦN A</a:t>
          </a:r>
        </a:p>
      </dsp:txBody>
      <dsp:txXfrm>
        <a:off x="37401" y="38950"/>
        <a:ext cx="3095118" cy="728617"/>
      </dsp:txXfrm>
    </dsp:sp>
    <dsp:sp modelId="{CDEB11BD-18A8-4042-9495-A0DF3F5F6997}">
      <dsp:nvSpPr>
        <dsp:cNvPr id="0" name=""/>
        <dsp:cNvSpPr/>
      </dsp:nvSpPr>
      <dsp:spPr>
        <a:xfrm>
          <a:off x="0" y="767567"/>
          <a:ext cx="12192000" cy="86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tx1"/>
              </a:solidFill>
              <a:latin typeface="Times New Roman" panose="02020603050405020304" pitchFamily="18" charset="0"/>
              <a:cs typeface="Times New Roman" panose="02020603050405020304" pitchFamily="18" charset="0"/>
            </a:rPr>
            <a:t>1. TỔ CHỨC SẢN XUẤT</a:t>
          </a:r>
        </a:p>
        <a:p>
          <a:pPr marL="171450" lvl="1" indent="-171450" algn="l" defTabSz="800100">
            <a:lnSpc>
              <a:spcPct val="90000"/>
            </a:lnSpc>
            <a:spcBef>
              <a:spcPct val="0"/>
            </a:spcBef>
            <a:spcAft>
              <a:spcPct val="15000"/>
            </a:spcAft>
            <a:buChar char="••"/>
          </a:pPr>
          <a:r>
            <a:rPr lang="en-US" sz="1800" kern="1200" dirty="0">
              <a:solidFill>
                <a:schemeClr val="tx1"/>
              </a:solidFill>
              <a:latin typeface="Times New Roman" panose="02020603050405020304" pitchFamily="18" charset="0"/>
              <a:cs typeface="Times New Roman" panose="02020603050405020304" pitchFamily="18" charset="0"/>
            </a:rPr>
            <a:t>2. PHÁT TRIỂN SẢN PHẨM</a:t>
          </a:r>
        </a:p>
        <a:p>
          <a:pPr marL="171450" lvl="1" indent="-171450" algn="l" defTabSz="800100">
            <a:lnSpc>
              <a:spcPct val="90000"/>
            </a:lnSpc>
            <a:spcBef>
              <a:spcPct val="0"/>
            </a:spcBef>
            <a:spcAft>
              <a:spcPct val="15000"/>
            </a:spcAft>
            <a:buChar char="••"/>
          </a:pPr>
          <a:r>
            <a:rPr lang="en-US" sz="1800" kern="1200" dirty="0">
              <a:solidFill>
                <a:schemeClr val="tx1"/>
              </a:solidFill>
              <a:latin typeface="Times New Roman" panose="02020603050405020304" pitchFamily="18" charset="0"/>
              <a:cs typeface="Times New Roman" panose="02020603050405020304" pitchFamily="18" charset="0"/>
            </a:rPr>
            <a:t>3. SỨC MẠNH CỘNG ĐỒNG</a:t>
          </a:r>
        </a:p>
      </dsp:txBody>
      <dsp:txXfrm>
        <a:off x="0" y="767567"/>
        <a:ext cx="12192000" cy="868319"/>
      </dsp:txXfrm>
    </dsp:sp>
    <dsp:sp modelId="{9ECD2FFB-387B-4065-9FD3-60B571120BFA}">
      <dsp:nvSpPr>
        <dsp:cNvPr id="0" name=""/>
        <dsp:cNvSpPr/>
      </dsp:nvSpPr>
      <dsp:spPr>
        <a:xfrm>
          <a:off x="3169919" y="1674188"/>
          <a:ext cx="9022080" cy="766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1244600">
            <a:lnSpc>
              <a:spcPct val="90000"/>
            </a:lnSpc>
            <a:spcBef>
              <a:spcPct val="0"/>
            </a:spcBef>
            <a:spcAft>
              <a:spcPct val="35000"/>
            </a:spcAft>
          </a:pPr>
          <a:r>
            <a:rPr lang="en-US" sz="2800" b="1" kern="1200" dirty="0">
              <a:solidFill>
                <a:schemeClr val="tx1"/>
              </a:solidFill>
              <a:latin typeface="Times New Roman" panose="02020603050405020304" pitchFamily="18" charset="0"/>
              <a:cs typeface="Times New Roman" panose="02020603050405020304" pitchFamily="18" charset="0"/>
            </a:rPr>
            <a:t>KHẢ NĂNG TIẾP THỊ</a:t>
          </a:r>
        </a:p>
      </dsp:txBody>
      <dsp:txXfrm>
        <a:off x="3169919" y="1674188"/>
        <a:ext cx="9022080" cy="766018"/>
      </dsp:txXfrm>
    </dsp:sp>
    <dsp:sp modelId="{61D19C6C-332F-40AC-9C94-F4E0E12EF236}">
      <dsp:nvSpPr>
        <dsp:cNvPr id="0" name=""/>
        <dsp:cNvSpPr/>
      </dsp:nvSpPr>
      <dsp:spPr>
        <a:xfrm>
          <a:off x="0" y="1674188"/>
          <a:ext cx="3169920" cy="766018"/>
        </a:xfrm>
        <a:prstGeom prst="round2SameRect">
          <a:avLst>
            <a:gd name="adj1" fmla="val 16670"/>
            <a:gd name="adj2" fmla="val 0"/>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US" sz="3600" b="1" kern="1200" dirty="0">
              <a:solidFill>
                <a:schemeClr val="tx1"/>
              </a:solidFill>
              <a:latin typeface="Times New Roman" panose="02020603050405020304" pitchFamily="18" charset="0"/>
              <a:cs typeface="Times New Roman" panose="02020603050405020304" pitchFamily="18" charset="0"/>
            </a:rPr>
            <a:t>PHẦN B</a:t>
          </a:r>
        </a:p>
      </dsp:txBody>
      <dsp:txXfrm>
        <a:off x="37401" y="1711589"/>
        <a:ext cx="3095118" cy="728617"/>
      </dsp:txXfrm>
    </dsp:sp>
    <dsp:sp modelId="{34538E5C-74B2-4B24-84BD-137EF0E61294}">
      <dsp:nvSpPr>
        <dsp:cNvPr id="0" name=""/>
        <dsp:cNvSpPr/>
      </dsp:nvSpPr>
      <dsp:spPr>
        <a:xfrm>
          <a:off x="0" y="2440206"/>
          <a:ext cx="12192000" cy="752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tx1"/>
              </a:solidFill>
              <a:latin typeface="Times New Roman" panose="02020603050405020304" pitchFamily="18" charset="0"/>
              <a:cs typeface="Times New Roman" panose="02020603050405020304" pitchFamily="18" charset="0"/>
            </a:rPr>
            <a:t>4. TIẾP THỊ</a:t>
          </a:r>
        </a:p>
        <a:p>
          <a:pPr marL="171450" lvl="1" indent="-171450" algn="l" defTabSz="800100">
            <a:lnSpc>
              <a:spcPct val="90000"/>
            </a:lnSpc>
            <a:spcBef>
              <a:spcPct val="0"/>
            </a:spcBef>
            <a:spcAft>
              <a:spcPct val="15000"/>
            </a:spcAft>
            <a:buChar char="••"/>
          </a:pPr>
          <a:r>
            <a:rPr lang="en-US" sz="1800" kern="1200" dirty="0">
              <a:solidFill>
                <a:schemeClr val="tx1"/>
              </a:solidFill>
              <a:latin typeface="Times New Roman" panose="02020603050405020304" pitchFamily="18" charset="0"/>
              <a:cs typeface="Times New Roman" panose="02020603050405020304" pitchFamily="18" charset="0"/>
            </a:rPr>
            <a:t>5. CÂU CHUYỆN VỀ SẢN PHẨM</a:t>
          </a:r>
        </a:p>
      </dsp:txBody>
      <dsp:txXfrm>
        <a:off x="0" y="2440206"/>
        <a:ext cx="12192000" cy="752664"/>
      </dsp:txXfrm>
    </dsp:sp>
    <dsp:sp modelId="{A51CF5CD-7708-4B39-9EAA-8F57F68A81EC}">
      <dsp:nvSpPr>
        <dsp:cNvPr id="0" name=""/>
        <dsp:cNvSpPr/>
      </dsp:nvSpPr>
      <dsp:spPr>
        <a:xfrm>
          <a:off x="3169919" y="3231172"/>
          <a:ext cx="9022080" cy="766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1244600">
            <a:lnSpc>
              <a:spcPct val="90000"/>
            </a:lnSpc>
            <a:spcBef>
              <a:spcPct val="0"/>
            </a:spcBef>
            <a:spcAft>
              <a:spcPct val="35000"/>
            </a:spcAft>
          </a:pPr>
          <a:r>
            <a:rPr lang="vi-VN" sz="2800" b="1" kern="1200" dirty="0">
              <a:solidFill>
                <a:schemeClr val="tx1"/>
              </a:solidFill>
              <a:latin typeface="Times New Roman" panose="02020603050405020304" pitchFamily="18" charset="0"/>
              <a:cs typeface="Times New Roman" panose="02020603050405020304" pitchFamily="18" charset="0"/>
            </a:rPr>
            <a:t>CHẤT LƯỢNG SẢN PHẨM</a:t>
          </a:r>
          <a:endParaRPr lang="en-US" sz="2800" b="1" kern="1200" dirty="0">
            <a:solidFill>
              <a:schemeClr val="tx1"/>
            </a:solidFill>
            <a:latin typeface="Times New Roman" panose="02020603050405020304" pitchFamily="18" charset="0"/>
            <a:cs typeface="Times New Roman" panose="02020603050405020304" pitchFamily="18" charset="0"/>
          </a:endParaRPr>
        </a:p>
      </dsp:txBody>
      <dsp:txXfrm>
        <a:off x="3169919" y="3231172"/>
        <a:ext cx="9022080" cy="766018"/>
      </dsp:txXfrm>
    </dsp:sp>
    <dsp:sp modelId="{CC6BEA15-2042-439D-BD82-1113144FF5CC}">
      <dsp:nvSpPr>
        <dsp:cNvPr id="0" name=""/>
        <dsp:cNvSpPr/>
      </dsp:nvSpPr>
      <dsp:spPr>
        <a:xfrm>
          <a:off x="0" y="3231172"/>
          <a:ext cx="3169920" cy="766018"/>
        </a:xfrm>
        <a:prstGeom prst="round2SameRect">
          <a:avLst>
            <a:gd name="adj1" fmla="val 16670"/>
            <a:gd name="adj2" fmla="val 0"/>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US" sz="3600" b="1" kern="1200" dirty="0">
              <a:solidFill>
                <a:schemeClr val="tx1"/>
              </a:solidFill>
              <a:latin typeface="Times New Roman" panose="02020603050405020304" pitchFamily="18" charset="0"/>
              <a:cs typeface="Times New Roman" panose="02020603050405020304" pitchFamily="18" charset="0"/>
            </a:rPr>
            <a:t>PHẦN C</a:t>
          </a:r>
        </a:p>
      </dsp:txBody>
      <dsp:txXfrm>
        <a:off x="37401" y="3268573"/>
        <a:ext cx="3095118" cy="728617"/>
      </dsp:txXfrm>
    </dsp:sp>
    <dsp:sp modelId="{1F89D594-66F4-4F3D-AB0D-968DA38D29CC}">
      <dsp:nvSpPr>
        <dsp:cNvPr id="0" name=""/>
        <dsp:cNvSpPr/>
      </dsp:nvSpPr>
      <dsp:spPr>
        <a:xfrm>
          <a:off x="0" y="3997190"/>
          <a:ext cx="12192000" cy="15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pt-BR" sz="1800" kern="1200" dirty="0">
              <a:solidFill>
                <a:schemeClr val="tx1"/>
              </a:solidFill>
              <a:latin typeface="Times New Roman" panose="02020603050405020304" pitchFamily="18" charset="0"/>
              <a:cs typeface="Times New Roman" panose="02020603050405020304" pitchFamily="18" charset="0"/>
            </a:rPr>
            <a:t>6. </a:t>
          </a:r>
          <a:r>
            <a:rPr lang="pt-BR" sz="1800" kern="1200" dirty="0" smtClean="0">
              <a:solidFill>
                <a:schemeClr val="tx1"/>
              </a:solidFill>
              <a:latin typeface="Times New Roman" panose="02020603050405020304" pitchFamily="18" charset="0"/>
              <a:cs typeface="Times New Roman" panose="02020603050405020304" pitchFamily="18" charset="0"/>
            </a:rPr>
            <a:t>CHẤT LƯỢNG SẢN PHẨM</a:t>
          </a:r>
          <a:endParaRPr lang="en-US"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a:solidFill>
                <a:schemeClr val="tx1"/>
              </a:solidFill>
              <a:latin typeface="Times New Roman" panose="02020603050405020304" pitchFamily="18" charset="0"/>
              <a:cs typeface="Times New Roman" panose="02020603050405020304" pitchFamily="18" charset="0"/>
            </a:rPr>
            <a:t>7. TÍNH ĐỘC ĐÁO</a:t>
          </a:r>
        </a:p>
        <a:p>
          <a:pPr marL="171450" lvl="1" indent="-171450" algn="l" defTabSz="800100">
            <a:lnSpc>
              <a:spcPct val="90000"/>
            </a:lnSpc>
            <a:spcBef>
              <a:spcPct val="0"/>
            </a:spcBef>
            <a:spcAft>
              <a:spcPct val="15000"/>
            </a:spcAft>
            <a:buChar char="••"/>
          </a:pPr>
          <a:r>
            <a:rPr lang="vi-VN" sz="1800" kern="1200" dirty="0" smtClean="0">
              <a:solidFill>
                <a:schemeClr val="tx1"/>
              </a:solidFill>
              <a:latin typeface="Times New Roman" panose="02020603050405020304" pitchFamily="18" charset="0"/>
              <a:cs typeface="Times New Roman" panose="02020603050405020304" pitchFamily="18" charset="0"/>
            </a:rPr>
            <a:t>8. ĐẢM BẢO CHẤT LƯỢNG SẢN PHẨM</a:t>
          </a:r>
          <a:endParaRPr lang="en-US"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solidFill>
                <a:schemeClr val="tx1"/>
              </a:solidFill>
              <a:latin typeface="Times New Roman" panose="02020603050405020304" pitchFamily="18" charset="0"/>
              <a:cs typeface="Times New Roman" panose="02020603050405020304" pitchFamily="18" charset="0"/>
            </a:rPr>
            <a:t>9. CƠ HỘI THỊ TRƯỜNG TOÀN CẦU</a:t>
          </a:r>
          <a:endParaRPr lang="en-US" sz="1800" kern="1200" dirty="0">
            <a:solidFill>
              <a:schemeClr val="tx1"/>
            </a:solidFill>
            <a:latin typeface="Times New Roman" panose="02020603050405020304" pitchFamily="18" charset="0"/>
            <a:cs typeface="Times New Roman" panose="02020603050405020304" pitchFamily="18" charset="0"/>
          </a:endParaRPr>
        </a:p>
      </dsp:txBody>
      <dsp:txXfrm>
        <a:off x="0" y="3997190"/>
        <a:ext cx="12192000" cy="1532266"/>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zh-CN" altLang="en-US" dirty="0">
              <a:latin typeface="字魂59号-创粗黑" panose="00000500000000000000" pitchFamily="2" charset="-122"/>
              <a:ea typeface="字魂59号-创粗黑" panose="00000500000000000000" pitchFamily="2" charset="-122"/>
            </a:endParaRPr>
          </a:p>
        </p:txBody>
      </p:sp>
      <p:sp>
        <p:nvSpPr>
          <p:cNvPr id="3" name="日期占位符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字魂59号-创粗黑" panose="00000500000000000000" pitchFamily="2" charset="-122"/>
                <a:ea typeface="字魂59号-创粗黑" panose="00000500000000000000" pitchFamily="2" charset="-122"/>
              </a:rPr>
              <a:t>2024/5/30</a:t>
            </a:fld>
            <a:endParaRPr lang="zh-CN" altLang="en-US" dirty="0">
              <a:latin typeface="字魂59号-创粗黑" panose="00000500000000000000" pitchFamily="2" charset="-122"/>
              <a:ea typeface="字魂59号-创粗黑" panose="00000500000000000000" pitchFamily="2" charset="-122"/>
            </a:endParaRPr>
          </a:p>
        </p:txBody>
      </p:sp>
      <p:sp>
        <p:nvSpPr>
          <p:cNvPr id="4" name="页脚占位符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zh-CN" altLang="en-US" dirty="0">
              <a:latin typeface="字魂59号-创粗黑" panose="00000500000000000000" pitchFamily="2" charset="-122"/>
              <a:ea typeface="字魂59号-创粗黑" panose="00000500000000000000" pitchFamily="2" charset="-122"/>
            </a:endParaRPr>
          </a:p>
        </p:txBody>
      </p:sp>
      <p:sp>
        <p:nvSpPr>
          <p:cNvPr id="5" name="灯片编号占位符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字魂59号-创粗黑" panose="00000500000000000000" pitchFamily="2" charset="-122"/>
                <a:ea typeface="字魂59号-创粗黑" panose="00000500000000000000" pitchFamily="2" charset="-122"/>
              </a:rPr>
              <a:t>‹#›</a:t>
            </a:fld>
            <a:endParaRPr lang="zh-CN" altLang="en-US" dirty="0">
              <a:latin typeface="字魂59号-创粗黑" panose="00000500000000000000" pitchFamily="2" charset="-122"/>
              <a:ea typeface="字魂59号-创粗黑" panose="00000500000000000000" pitchFamily="2" charset="-122"/>
            </a:endParaRPr>
          </a:p>
        </p:txBody>
      </p:sp>
    </p:spTree>
    <p:extLst>
      <p:ext uri="{BB962C8B-B14F-4D97-AF65-F5344CB8AC3E}">
        <p14:creationId xmlns:p14="http://schemas.microsoft.com/office/powerpoint/2010/main" val="549491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3" name="日期占位符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atin typeface="字魂59号-创粗黑" panose="00000500000000000000" pitchFamily="2" charset="-122"/>
                <a:ea typeface="字魂59号-创粗黑" panose="00000500000000000000" pitchFamily="2" charset="-122"/>
              </a:defRPr>
            </a:lvl1pPr>
          </a:lstStyle>
          <a:p>
            <a:fld id="{1AC49D05-6128-4D0D-A32A-06A5E73B386C}" type="datetimeFigureOut">
              <a:rPr lang="zh-CN" altLang="en-US" smtClean="0"/>
              <a:pPr/>
              <a:t>2024/5/30</a:t>
            </a:fld>
            <a:endParaRPr lang="zh-CN" altLang="en-US" dirty="0"/>
          </a:p>
        </p:txBody>
      </p:sp>
      <p:sp>
        <p:nvSpPr>
          <p:cNvPr id="4" name="幻灯片图像占位符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atin typeface="字魂59号-创粗黑" panose="00000500000000000000" pitchFamily="2" charset="-122"/>
                <a:ea typeface="字魂59号-创粗黑" panose="00000500000000000000" pitchFamily="2" charset="-122"/>
              </a:defRPr>
            </a:lvl1pPr>
          </a:lstStyle>
          <a:p>
            <a:fld id="{5849F42C-2DAE-424C-A4B8-3140182C3E9F}" type="slidenum">
              <a:rPr lang="zh-CN" altLang="en-US" smtClean="0"/>
              <a:pPr/>
              <a:t>‹#›</a:t>
            </a:fld>
            <a:endParaRPr lang="zh-CN" altLang="en-US" dirty="0"/>
          </a:p>
        </p:txBody>
      </p:sp>
    </p:spTree>
    <p:extLst>
      <p:ext uri="{BB962C8B-B14F-4D97-AF65-F5344CB8AC3E}">
        <p14:creationId xmlns:p14="http://schemas.microsoft.com/office/powerpoint/2010/main" val="3228470652"/>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字魂59号-创粗黑" panose="00000500000000000000" pitchFamily="2" charset="-122"/>
        <a:ea typeface="字魂59号-创粗黑" panose="00000500000000000000" pitchFamily="2" charset="-122"/>
        <a:cs typeface="+mn-cs"/>
      </a:defRPr>
    </a:lvl1pPr>
    <a:lvl2pPr marL="4572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2pPr>
    <a:lvl3pPr marL="9144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3pPr>
    <a:lvl4pPr marL="13716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4pPr>
    <a:lvl5pPr marL="18288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2</a:t>
            </a:fld>
            <a:endParaRPr lang="zh-CN" altLang="en-US"/>
          </a:p>
        </p:txBody>
      </p:sp>
    </p:spTree>
    <p:extLst>
      <p:ext uri="{BB962C8B-B14F-4D97-AF65-F5344CB8AC3E}">
        <p14:creationId xmlns:p14="http://schemas.microsoft.com/office/powerpoint/2010/main" val="2599402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4</a:t>
            </a:fld>
            <a:endParaRPr lang="zh-CN" altLang="en-US"/>
          </a:p>
        </p:txBody>
      </p:sp>
    </p:spTree>
    <p:extLst>
      <p:ext uri="{BB962C8B-B14F-4D97-AF65-F5344CB8AC3E}">
        <p14:creationId xmlns:p14="http://schemas.microsoft.com/office/powerpoint/2010/main" val="2850770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5</a:t>
            </a:fld>
            <a:endParaRPr lang="zh-CN" altLang="en-US"/>
          </a:p>
        </p:txBody>
      </p:sp>
    </p:spTree>
    <p:extLst>
      <p:ext uri="{BB962C8B-B14F-4D97-AF65-F5344CB8AC3E}">
        <p14:creationId xmlns:p14="http://schemas.microsoft.com/office/powerpoint/2010/main" val="420780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6</a:t>
            </a:fld>
            <a:endParaRPr lang="zh-CN" altLang="en-US"/>
          </a:p>
        </p:txBody>
      </p:sp>
    </p:spTree>
    <p:extLst>
      <p:ext uri="{BB962C8B-B14F-4D97-AF65-F5344CB8AC3E}">
        <p14:creationId xmlns:p14="http://schemas.microsoft.com/office/powerpoint/2010/main" val="3052775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7</a:t>
            </a:fld>
            <a:endParaRPr lang="zh-CN" altLang="en-US" dirty="0"/>
          </a:p>
        </p:txBody>
      </p:sp>
    </p:spTree>
    <p:extLst>
      <p:ext uri="{BB962C8B-B14F-4D97-AF65-F5344CB8AC3E}">
        <p14:creationId xmlns:p14="http://schemas.microsoft.com/office/powerpoint/2010/main" val="1652548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8</a:t>
            </a:fld>
            <a:endParaRPr lang="zh-CN" altLang="en-US" dirty="0"/>
          </a:p>
        </p:txBody>
      </p:sp>
    </p:spTree>
    <p:extLst>
      <p:ext uri="{BB962C8B-B14F-4D97-AF65-F5344CB8AC3E}">
        <p14:creationId xmlns:p14="http://schemas.microsoft.com/office/powerpoint/2010/main" val="1816874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9</a:t>
            </a:fld>
            <a:endParaRPr lang="zh-CN" altLang="en-US" dirty="0"/>
          </a:p>
        </p:txBody>
      </p:sp>
    </p:spTree>
    <p:extLst>
      <p:ext uri="{BB962C8B-B14F-4D97-AF65-F5344CB8AC3E}">
        <p14:creationId xmlns:p14="http://schemas.microsoft.com/office/powerpoint/2010/main" val="2291233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10</a:t>
            </a:fld>
            <a:endParaRPr lang="zh-CN" altLang="en-US" dirty="0"/>
          </a:p>
        </p:txBody>
      </p:sp>
    </p:spTree>
    <p:extLst>
      <p:ext uri="{BB962C8B-B14F-4D97-AF65-F5344CB8AC3E}">
        <p14:creationId xmlns:p14="http://schemas.microsoft.com/office/powerpoint/2010/main" val="580686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11</a:t>
            </a:fld>
            <a:endParaRPr lang="zh-CN" altLang="en-US" dirty="0"/>
          </a:p>
        </p:txBody>
      </p:sp>
    </p:spTree>
    <p:extLst>
      <p:ext uri="{BB962C8B-B14F-4D97-AF65-F5344CB8AC3E}">
        <p14:creationId xmlns:p14="http://schemas.microsoft.com/office/powerpoint/2010/main" val="131347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12</a:t>
            </a:fld>
            <a:endParaRPr lang="zh-CN" altLang="en-US" dirty="0"/>
          </a:p>
        </p:txBody>
      </p:sp>
    </p:spTree>
    <p:extLst>
      <p:ext uri="{BB962C8B-B14F-4D97-AF65-F5344CB8AC3E}">
        <p14:creationId xmlns:p14="http://schemas.microsoft.com/office/powerpoint/2010/main" val="2932169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13</a:t>
            </a:fld>
            <a:endParaRPr lang="zh-CN" altLang="en-US" dirty="0"/>
          </a:p>
        </p:txBody>
      </p:sp>
    </p:spTree>
    <p:extLst>
      <p:ext uri="{BB962C8B-B14F-4D97-AF65-F5344CB8AC3E}">
        <p14:creationId xmlns:p14="http://schemas.microsoft.com/office/powerpoint/2010/main" val="633035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14</a:t>
            </a:fld>
            <a:endParaRPr lang="zh-CN" altLang="en-US" dirty="0"/>
          </a:p>
        </p:txBody>
      </p:sp>
    </p:spTree>
    <p:extLst>
      <p:ext uri="{BB962C8B-B14F-4D97-AF65-F5344CB8AC3E}">
        <p14:creationId xmlns:p14="http://schemas.microsoft.com/office/powerpoint/2010/main" val="1554174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15</a:t>
            </a:fld>
            <a:endParaRPr lang="zh-CN" altLang="en-US" dirty="0"/>
          </a:p>
        </p:txBody>
      </p:sp>
    </p:spTree>
    <p:extLst>
      <p:ext uri="{BB962C8B-B14F-4D97-AF65-F5344CB8AC3E}">
        <p14:creationId xmlns:p14="http://schemas.microsoft.com/office/powerpoint/2010/main" val="2959428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16</a:t>
            </a:fld>
            <a:endParaRPr lang="zh-CN" altLang="en-US" dirty="0"/>
          </a:p>
        </p:txBody>
      </p:sp>
    </p:spTree>
    <p:extLst>
      <p:ext uri="{BB962C8B-B14F-4D97-AF65-F5344CB8AC3E}">
        <p14:creationId xmlns:p14="http://schemas.microsoft.com/office/powerpoint/2010/main" val="1901397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17</a:t>
            </a:fld>
            <a:endParaRPr lang="zh-CN" altLang="en-US" dirty="0"/>
          </a:p>
        </p:txBody>
      </p:sp>
    </p:spTree>
    <p:extLst>
      <p:ext uri="{BB962C8B-B14F-4D97-AF65-F5344CB8AC3E}">
        <p14:creationId xmlns:p14="http://schemas.microsoft.com/office/powerpoint/2010/main" val="1263298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18</a:t>
            </a:fld>
            <a:endParaRPr lang="zh-CN" altLang="en-US" dirty="0"/>
          </a:p>
        </p:txBody>
      </p:sp>
    </p:spTree>
    <p:extLst>
      <p:ext uri="{BB962C8B-B14F-4D97-AF65-F5344CB8AC3E}">
        <p14:creationId xmlns:p14="http://schemas.microsoft.com/office/powerpoint/2010/main" val="478543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19</a:t>
            </a:fld>
            <a:endParaRPr lang="zh-CN" altLang="en-US" dirty="0"/>
          </a:p>
        </p:txBody>
      </p:sp>
    </p:spTree>
    <p:extLst>
      <p:ext uri="{BB962C8B-B14F-4D97-AF65-F5344CB8AC3E}">
        <p14:creationId xmlns:p14="http://schemas.microsoft.com/office/powerpoint/2010/main" val="128803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20</a:t>
            </a:fld>
            <a:endParaRPr lang="zh-CN" altLang="en-US" dirty="0"/>
          </a:p>
        </p:txBody>
      </p:sp>
    </p:spTree>
    <p:extLst>
      <p:ext uri="{BB962C8B-B14F-4D97-AF65-F5344CB8AC3E}">
        <p14:creationId xmlns:p14="http://schemas.microsoft.com/office/powerpoint/2010/main" val="3984859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pPr/>
              <a:t>21</a:t>
            </a:fld>
            <a:endParaRPr lang="zh-CN" altLang="en-US" dirty="0"/>
          </a:p>
        </p:txBody>
      </p:sp>
    </p:spTree>
    <p:extLst>
      <p:ext uri="{BB962C8B-B14F-4D97-AF65-F5344CB8AC3E}">
        <p14:creationId xmlns:p14="http://schemas.microsoft.com/office/powerpoint/2010/main" val="4276462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24</a:t>
            </a:fld>
            <a:endParaRPr lang="zh-CN" altLang="en-US"/>
          </a:p>
        </p:txBody>
      </p:sp>
    </p:spTree>
    <p:extLst>
      <p:ext uri="{BB962C8B-B14F-4D97-AF65-F5344CB8AC3E}">
        <p14:creationId xmlns:p14="http://schemas.microsoft.com/office/powerpoint/2010/main" val="4354123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slideMaster" Target="../slideMasters/slideMaster1.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1">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tr-TR" altLang="zh-CN" dirty="0"/>
              <a:t>Freepptbackgrounds.net</a:t>
            </a:r>
            <a:endParaRPr lang="zh-CN" altLang="en-US" dirty="0"/>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ltLang="zh-CN" dirty="0"/>
              <a:t>www.freepptbackgrounds.net</a:t>
            </a:r>
            <a:endParaRPr lang="zh-CN" altLang="en-US" dirty="0"/>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2024/5/30</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lide 2">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字魂59号-创粗黑" panose="00000500000000000000" pitchFamily="2" charset="-122"/>
                <a:cs typeface="+mj-cs"/>
                <a:sym typeface="+mn-ea"/>
              </a:defRPr>
            </a:lvl1pPr>
          </a:lstStyle>
          <a:p>
            <a:pPr lvl="0"/>
            <a:r>
              <a:rPr lang="tr-TR" dirty="0">
                <a:sym typeface="+mn-ea"/>
              </a:rPr>
              <a:t>Freepptbackgrounds.net</a:t>
            </a:r>
            <a:endParaRPr dirty="0">
              <a:sym typeface="+mn-ea"/>
            </a:endParaRPr>
          </a:p>
        </p:txBody>
      </p:sp>
      <p:sp>
        <p:nvSpPr>
          <p:cNvPr id="3" name="内容占位符 2"/>
          <p:cNvSpPr>
            <a:spLocks noGrp="1"/>
          </p:cNvSpPr>
          <p:nvPr>
            <p:ph idx="1" hasCustomPrompt="1"/>
            <p:custDataLst>
              <p:tags r:id="rId2"/>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5pPr>
          </a:lstStyle>
          <a:p>
            <a:pPr lvl="0"/>
            <a:r>
              <a:rPr lang="en-US" altLang="zh-CN" dirty="0"/>
              <a:t>Download free</a:t>
            </a:r>
            <a:endParaRPr lang="tr-TR" altLang="zh-CN" dirty="0"/>
          </a:p>
          <a:p>
            <a:pPr lvl="1"/>
            <a:r>
              <a:rPr lang="en-US" altLang="zh-CN" dirty="0" err="1"/>
              <a:t>Powerpoint</a:t>
            </a:r>
            <a:r>
              <a:rPr lang="en-US" altLang="zh-CN" dirty="0"/>
              <a:t> Template</a:t>
            </a:r>
            <a:endParaRPr lang="tr-TR" altLang="zh-CN" dirty="0"/>
          </a:p>
          <a:p>
            <a:pPr lvl="2"/>
            <a:r>
              <a:rPr lang="en-US" altLang="zh-CN" dirty="0"/>
              <a:t>and </a:t>
            </a:r>
            <a:endParaRPr lang="tr-TR" altLang="zh-CN" dirty="0"/>
          </a:p>
          <a:p>
            <a:pPr lvl="3"/>
            <a:r>
              <a:rPr lang="en-US" altLang="zh-CN" dirty="0"/>
              <a:t>Google slides</a:t>
            </a:r>
            <a:endParaRPr lang="tr-TR" altLang="zh-CN" dirty="0"/>
          </a:p>
          <a:p>
            <a:pPr lvl="4"/>
            <a:r>
              <a:rPr lang="en-US" altLang="zh-CN" dirty="0"/>
              <a:t>Presentation for you.</a:t>
            </a:r>
            <a:endParaRPr lang="zh-CN" altLang="en-US" dirty="0"/>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2024/5/30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lide 3">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tr-TR" altLang="zh-CN" dirty="0"/>
              <a:t>Freepptbackgrounds.net</a:t>
            </a:r>
            <a:endParaRPr lang="zh-CN" altLang="en-US" dirty="0"/>
          </a:p>
        </p:txBody>
      </p:sp>
      <p:sp>
        <p:nvSpPr>
          <p:cNvPr id="3" name="文本占位符 2"/>
          <p:cNvSpPr>
            <a:spLocks noGrp="1"/>
          </p:cNvSpPr>
          <p:nvPr>
            <p:ph type="body" idx="1" hasCustomPrompt="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字魂59号-创粗黑" panose="00000500000000000000" pitchFamily="2"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ltLang="zh-CN" dirty="0"/>
              <a:t>www.freepptbackgrounds.net</a:t>
            </a:r>
            <a:endParaRPr lang="zh-CN" altLang="en-US" dirty="0"/>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2024/5/30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Slide 4">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字魂59号-创粗黑" panose="00000500000000000000" pitchFamily="2" charset="-122"/>
                <a:cs typeface="+mj-cs"/>
                <a:sym typeface="+mn-ea"/>
              </a:defRPr>
            </a:lvl1pPr>
          </a:lstStyle>
          <a:p>
            <a:pPr lvl="0"/>
            <a:r>
              <a:rPr lang="tr-TR" dirty="0">
                <a:sym typeface="+mn-ea"/>
              </a:rPr>
              <a:t>Freepptbackgrounds.net</a:t>
            </a:r>
            <a:endParaRPr dirty="0">
              <a:sym typeface="+mn-ea"/>
            </a:endParaRPr>
          </a:p>
        </p:txBody>
      </p:sp>
      <p:sp>
        <p:nvSpPr>
          <p:cNvPr id="3" name="内容占位符 2"/>
          <p:cNvSpPr>
            <a:spLocks noGrp="1"/>
          </p:cNvSpPr>
          <p:nvPr>
            <p:ph sz="half" idx="1" hasCustomPrompt="1"/>
            <p:custDataLst>
              <p:tags r:id="rId2"/>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5pPr>
          </a:lstStyle>
          <a:p>
            <a:pPr lvl="0"/>
            <a:r>
              <a:rPr lang="en-US" altLang="zh-CN" dirty="0"/>
              <a:t>Download free</a:t>
            </a:r>
            <a:endParaRPr lang="tr-TR" altLang="zh-CN" dirty="0"/>
          </a:p>
          <a:p>
            <a:pPr lvl="1"/>
            <a:r>
              <a:rPr lang="en-US" altLang="zh-CN" dirty="0" err="1"/>
              <a:t>Powerpoint</a:t>
            </a:r>
            <a:r>
              <a:rPr lang="en-US" altLang="zh-CN" dirty="0"/>
              <a:t> Template</a:t>
            </a:r>
            <a:endParaRPr lang="tr-TR" altLang="zh-CN" dirty="0"/>
          </a:p>
          <a:p>
            <a:pPr lvl="2"/>
            <a:r>
              <a:rPr lang="en-US" altLang="zh-CN" dirty="0"/>
              <a:t>and </a:t>
            </a:r>
            <a:endParaRPr lang="tr-TR" altLang="zh-CN" dirty="0"/>
          </a:p>
          <a:p>
            <a:pPr lvl="3"/>
            <a:r>
              <a:rPr lang="en-US" altLang="zh-CN" dirty="0"/>
              <a:t>Google slides</a:t>
            </a:r>
            <a:endParaRPr lang="tr-TR" altLang="zh-CN" dirty="0"/>
          </a:p>
          <a:p>
            <a:pPr lvl="4"/>
            <a:r>
              <a:rPr lang="en-US" altLang="zh-CN" dirty="0"/>
              <a:t>Presentation for you.</a:t>
            </a:r>
            <a:endParaRPr lang="zh-CN" altLang="en-US" dirty="0"/>
          </a:p>
        </p:txBody>
      </p:sp>
      <p:sp>
        <p:nvSpPr>
          <p:cNvPr id="4" name="内容占位符 3"/>
          <p:cNvSpPr>
            <a:spLocks noGrp="1"/>
          </p:cNvSpPr>
          <p:nvPr>
            <p:ph sz="half" idx="2" hasCustomPrompt="1"/>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altLang="zh-CN" dirty="0"/>
              <a:t>Download free</a:t>
            </a:r>
            <a:endParaRPr lang="tr-TR" altLang="zh-CN" dirty="0"/>
          </a:p>
          <a:p>
            <a:pPr lvl="1"/>
            <a:r>
              <a:rPr lang="en-US" altLang="zh-CN" dirty="0" err="1"/>
              <a:t>Powerpoint</a:t>
            </a:r>
            <a:r>
              <a:rPr lang="en-US" altLang="zh-CN" dirty="0"/>
              <a:t> Template</a:t>
            </a:r>
            <a:endParaRPr lang="tr-TR" altLang="zh-CN" dirty="0"/>
          </a:p>
          <a:p>
            <a:pPr lvl="2"/>
            <a:r>
              <a:rPr lang="en-US" altLang="zh-CN" dirty="0"/>
              <a:t>and </a:t>
            </a:r>
            <a:endParaRPr lang="tr-TR" altLang="zh-CN" dirty="0"/>
          </a:p>
          <a:p>
            <a:pPr lvl="3"/>
            <a:r>
              <a:rPr lang="en-US" altLang="zh-CN" dirty="0"/>
              <a:t>Google slides</a:t>
            </a:r>
            <a:endParaRPr lang="tr-TR" altLang="zh-CN" dirty="0"/>
          </a:p>
          <a:p>
            <a:pPr lvl="4"/>
            <a:r>
              <a:rPr lang="en-US" altLang="zh-CN" dirty="0"/>
              <a:t>Presentation for you.</a:t>
            </a:r>
            <a:endParaRPr lang="zh-CN" altLang="en-US" dirty="0"/>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2024/5/30</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lide 5">
    <p:spTree>
      <p:nvGrpSpPr>
        <p:cNvPr id="1" name=""/>
        <p:cNvGrpSpPr/>
        <p:nvPr/>
      </p:nvGrpSpPr>
      <p:grpSpPr>
        <a:xfrm>
          <a:off x="0" y="0"/>
          <a:ext cx="0" cy="0"/>
          <a:chOff x="0" y="0"/>
          <a:chExt cx="0" cy="0"/>
        </a:xfrm>
      </p:grpSpPr>
      <p:sp>
        <p:nvSpPr>
          <p:cNvPr id="11" name="矩形 10"/>
          <p:cNvSpPr/>
          <p:nvPr userDrawn="1"/>
        </p:nvSpPr>
        <p:spPr>
          <a:xfrm>
            <a:off x="8052512" y="4187236"/>
            <a:ext cx="775136" cy="246221"/>
          </a:xfrm>
          <a:prstGeom prst="rect">
            <a:avLst/>
          </a:prstGeom>
        </p:spPr>
        <p:txBody>
          <a:bodyPr wrap="square">
            <a:spAutoFit/>
          </a:bodyPr>
          <a:lstStyle/>
          <a:p>
            <a:r>
              <a:rPr lang="en-US" altLang="zh-CN" sz="100" dirty="0">
                <a:solidFill>
                  <a:schemeClr val="accent5">
                    <a:lumMod val="50000"/>
                  </a:schemeClr>
                </a:solidFill>
                <a:latin typeface="Calibri"/>
                <a:ea typeface="宋体"/>
              </a:rPr>
              <a:t>PPT</a:t>
            </a:r>
            <a:r>
              <a:rPr lang="zh-CN" altLang="en-US" sz="100" dirty="0">
                <a:solidFill>
                  <a:schemeClr val="accent5">
                    <a:lumMod val="50000"/>
                  </a:schemeClr>
                </a:solidFill>
                <a:latin typeface="Calibri"/>
                <a:ea typeface="宋体"/>
              </a:rPr>
              <a:t>模板下载：</a:t>
            </a:r>
            <a:r>
              <a:rPr lang="en-US" altLang="zh-CN" sz="100" dirty="0">
                <a:solidFill>
                  <a:schemeClr val="accent5">
                    <a:lumMod val="50000"/>
                  </a:schemeClr>
                </a:solidFill>
                <a:latin typeface="Calibri"/>
                <a:ea typeface="宋体"/>
              </a:rPr>
              <a:t>www.1ppt.com/moban/     </a:t>
            </a:r>
            <a:r>
              <a:rPr lang="zh-CN" altLang="en-US" sz="100" dirty="0">
                <a:solidFill>
                  <a:schemeClr val="accent5">
                    <a:lumMod val="50000"/>
                  </a:schemeClr>
                </a:solidFill>
                <a:latin typeface="Calibri"/>
                <a:ea typeface="宋体"/>
              </a:rPr>
              <a:t>行业</a:t>
            </a:r>
            <a:r>
              <a:rPr lang="en-US" altLang="zh-CN" sz="100" dirty="0">
                <a:solidFill>
                  <a:schemeClr val="accent5">
                    <a:lumMod val="50000"/>
                  </a:schemeClr>
                </a:solidFill>
                <a:latin typeface="Calibri"/>
                <a:ea typeface="宋体"/>
              </a:rPr>
              <a:t>PPT</a:t>
            </a:r>
            <a:r>
              <a:rPr lang="zh-CN" altLang="en-US" sz="100" dirty="0">
                <a:solidFill>
                  <a:schemeClr val="accent5">
                    <a:lumMod val="50000"/>
                  </a:schemeClr>
                </a:solidFill>
                <a:latin typeface="Calibri"/>
                <a:ea typeface="宋体"/>
              </a:rPr>
              <a:t>模板：</a:t>
            </a:r>
            <a:r>
              <a:rPr lang="en-US" altLang="zh-CN" sz="100" dirty="0">
                <a:solidFill>
                  <a:schemeClr val="accent5">
                    <a:lumMod val="50000"/>
                  </a:schemeClr>
                </a:solidFill>
                <a:latin typeface="Calibri"/>
                <a:ea typeface="宋体"/>
              </a:rPr>
              <a:t>www.1ppt.com/hangye/ </a:t>
            </a:r>
          </a:p>
          <a:p>
            <a:r>
              <a:rPr lang="zh-CN" altLang="en-US" sz="100" dirty="0">
                <a:solidFill>
                  <a:schemeClr val="accent5">
                    <a:lumMod val="50000"/>
                  </a:schemeClr>
                </a:solidFill>
                <a:latin typeface="Calibri"/>
                <a:ea typeface="宋体"/>
              </a:rPr>
              <a:t>节日</a:t>
            </a:r>
            <a:r>
              <a:rPr lang="en-US" altLang="zh-CN" sz="100" dirty="0">
                <a:solidFill>
                  <a:schemeClr val="accent5">
                    <a:lumMod val="50000"/>
                  </a:schemeClr>
                </a:solidFill>
                <a:latin typeface="Calibri"/>
                <a:ea typeface="宋体"/>
              </a:rPr>
              <a:t>PPT</a:t>
            </a:r>
            <a:r>
              <a:rPr lang="zh-CN" altLang="en-US" sz="100" dirty="0">
                <a:solidFill>
                  <a:schemeClr val="accent5">
                    <a:lumMod val="50000"/>
                  </a:schemeClr>
                </a:solidFill>
                <a:latin typeface="Calibri"/>
                <a:ea typeface="宋体"/>
              </a:rPr>
              <a:t>模板：</a:t>
            </a:r>
            <a:r>
              <a:rPr lang="en-US" altLang="zh-CN" sz="100" dirty="0">
                <a:solidFill>
                  <a:schemeClr val="accent5">
                    <a:lumMod val="50000"/>
                  </a:schemeClr>
                </a:solidFill>
                <a:latin typeface="Calibri"/>
                <a:ea typeface="宋体"/>
              </a:rPr>
              <a:t>www.1ppt.com/jieri/           PPT</a:t>
            </a:r>
            <a:r>
              <a:rPr lang="zh-CN" altLang="en-US" sz="100" dirty="0">
                <a:solidFill>
                  <a:schemeClr val="accent5">
                    <a:lumMod val="50000"/>
                  </a:schemeClr>
                </a:solidFill>
                <a:latin typeface="Calibri"/>
                <a:ea typeface="宋体"/>
              </a:rPr>
              <a:t>素材下载：</a:t>
            </a:r>
            <a:r>
              <a:rPr lang="en-US" altLang="zh-CN" sz="100" dirty="0">
                <a:solidFill>
                  <a:schemeClr val="accent5">
                    <a:lumMod val="50000"/>
                  </a:schemeClr>
                </a:solidFill>
                <a:latin typeface="Calibri"/>
                <a:ea typeface="宋体"/>
              </a:rPr>
              <a:t>www.1ppt.com/sucai/</a:t>
            </a:r>
          </a:p>
          <a:p>
            <a:r>
              <a:rPr lang="en-US" altLang="zh-CN" sz="100" dirty="0">
                <a:solidFill>
                  <a:schemeClr val="accent5">
                    <a:lumMod val="50000"/>
                  </a:schemeClr>
                </a:solidFill>
                <a:latin typeface="Calibri"/>
                <a:ea typeface="宋体"/>
              </a:rPr>
              <a:t>PPT</a:t>
            </a:r>
            <a:r>
              <a:rPr lang="zh-CN" altLang="en-US" sz="100" dirty="0">
                <a:solidFill>
                  <a:schemeClr val="accent5">
                    <a:lumMod val="50000"/>
                  </a:schemeClr>
                </a:solidFill>
                <a:latin typeface="Calibri"/>
                <a:ea typeface="宋体"/>
              </a:rPr>
              <a:t>背景图片：</a:t>
            </a:r>
            <a:r>
              <a:rPr lang="en-US" altLang="zh-CN" sz="100" dirty="0">
                <a:solidFill>
                  <a:schemeClr val="accent5">
                    <a:lumMod val="50000"/>
                  </a:schemeClr>
                </a:solidFill>
                <a:latin typeface="Calibri"/>
                <a:ea typeface="宋体"/>
              </a:rPr>
              <a:t>www.1ppt.com/beijing/      PPT</a:t>
            </a:r>
            <a:r>
              <a:rPr lang="zh-CN" altLang="en-US" sz="100" dirty="0">
                <a:solidFill>
                  <a:schemeClr val="accent5">
                    <a:lumMod val="50000"/>
                  </a:schemeClr>
                </a:solidFill>
                <a:latin typeface="Calibri"/>
                <a:ea typeface="宋体"/>
              </a:rPr>
              <a:t>图表下载：</a:t>
            </a:r>
            <a:r>
              <a:rPr lang="en-US" altLang="zh-CN" sz="100" dirty="0">
                <a:solidFill>
                  <a:schemeClr val="accent5">
                    <a:lumMod val="50000"/>
                  </a:schemeClr>
                </a:solidFill>
                <a:latin typeface="Calibri"/>
                <a:ea typeface="宋体"/>
              </a:rPr>
              <a:t>www.1ppt.com/tubiao/      </a:t>
            </a:r>
          </a:p>
          <a:p>
            <a:r>
              <a:rPr lang="zh-CN" altLang="en-US" sz="100" dirty="0">
                <a:solidFill>
                  <a:schemeClr val="accent5">
                    <a:lumMod val="50000"/>
                  </a:schemeClr>
                </a:solidFill>
                <a:latin typeface="Calibri"/>
                <a:ea typeface="宋体"/>
              </a:rPr>
              <a:t>优秀</a:t>
            </a:r>
            <a:r>
              <a:rPr lang="en-US" altLang="zh-CN" sz="100" dirty="0">
                <a:solidFill>
                  <a:schemeClr val="accent5">
                    <a:lumMod val="50000"/>
                  </a:schemeClr>
                </a:solidFill>
                <a:latin typeface="Calibri"/>
                <a:ea typeface="宋体"/>
              </a:rPr>
              <a:t>PPT</a:t>
            </a:r>
            <a:r>
              <a:rPr lang="zh-CN" altLang="en-US" sz="100" dirty="0">
                <a:solidFill>
                  <a:schemeClr val="accent5">
                    <a:lumMod val="50000"/>
                  </a:schemeClr>
                </a:solidFill>
                <a:latin typeface="Calibri"/>
                <a:ea typeface="宋体"/>
              </a:rPr>
              <a:t>下载：</a:t>
            </a:r>
            <a:r>
              <a:rPr lang="en-US" altLang="zh-CN" sz="100" dirty="0">
                <a:solidFill>
                  <a:schemeClr val="accent5">
                    <a:lumMod val="50000"/>
                  </a:schemeClr>
                </a:solidFill>
                <a:latin typeface="Calibri"/>
                <a:ea typeface="宋体"/>
              </a:rPr>
              <a:t>www.1ppt.com/xiazai/        PPT</a:t>
            </a:r>
            <a:r>
              <a:rPr lang="zh-CN" altLang="en-US" sz="100" dirty="0">
                <a:solidFill>
                  <a:schemeClr val="accent5">
                    <a:lumMod val="50000"/>
                  </a:schemeClr>
                </a:solidFill>
                <a:latin typeface="Calibri"/>
                <a:ea typeface="宋体"/>
              </a:rPr>
              <a:t>教程： </a:t>
            </a:r>
            <a:r>
              <a:rPr lang="en-US" altLang="zh-CN" sz="100" dirty="0">
                <a:solidFill>
                  <a:schemeClr val="accent5">
                    <a:lumMod val="50000"/>
                  </a:schemeClr>
                </a:solidFill>
                <a:latin typeface="Calibri"/>
                <a:ea typeface="宋体"/>
              </a:rPr>
              <a:t>www.1ppt.com/powerpoint/      </a:t>
            </a:r>
          </a:p>
          <a:p>
            <a:r>
              <a:rPr lang="en-US" altLang="zh-CN" sz="100" dirty="0">
                <a:solidFill>
                  <a:schemeClr val="accent5">
                    <a:lumMod val="50000"/>
                  </a:schemeClr>
                </a:solidFill>
                <a:latin typeface="Calibri"/>
                <a:ea typeface="宋体"/>
              </a:rPr>
              <a:t>Word</a:t>
            </a:r>
            <a:r>
              <a:rPr lang="zh-CN" altLang="en-US" sz="100" dirty="0">
                <a:solidFill>
                  <a:schemeClr val="accent5">
                    <a:lumMod val="50000"/>
                  </a:schemeClr>
                </a:solidFill>
                <a:latin typeface="Calibri"/>
                <a:ea typeface="宋体"/>
              </a:rPr>
              <a:t>教程： </a:t>
            </a:r>
            <a:r>
              <a:rPr lang="en-US" altLang="zh-CN" sz="100" dirty="0">
                <a:solidFill>
                  <a:schemeClr val="accent5">
                    <a:lumMod val="50000"/>
                  </a:schemeClr>
                </a:solidFill>
                <a:latin typeface="Calibri"/>
                <a:ea typeface="宋体"/>
              </a:rPr>
              <a:t>www.1ppt.com/word/              Excel</a:t>
            </a:r>
            <a:r>
              <a:rPr lang="zh-CN" altLang="en-US" sz="100" dirty="0">
                <a:solidFill>
                  <a:schemeClr val="accent5">
                    <a:lumMod val="50000"/>
                  </a:schemeClr>
                </a:solidFill>
                <a:latin typeface="Calibri"/>
                <a:ea typeface="宋体"/>
              </a:rPr>
              <a:t>教程：</a:t>
            </a:r>
            <a:r>
              <a:rPr lang="en-US" altLang="zh-CN" sz="100" dirty="0">
                <a:solidFill>
                  <a:schemeClr val="accent5">
                    <a:lumMod val="50000"/>
                  </a:schemeClr>
                </a:solidFill>
                <a:latin typeface="Calibri"/>
                <a:ea typeface="宋体"/>
              </a:rPr>
              <a:t>www.1ppt.com/excel/  </a:t>
            </a:r>
          </a:p>
          <a:p>
            <a:r>
              <a:rPr lang="zh-CN" altLang="en-US" sz="100" dirty="0">
                <a:solidFill>
                  <a:schemeClr val="accent5">
                    <a:lumMod val="50000"/>
                  </a:schemeClr>
                </a:solidFill>
                <a:latin typeface="Calibri"/>
                <a:ea typeface="宋体"/>
              </a:rPr>
              <a:t>资料下载：</a:t>
            </a:r>
            <a:r>
              <a:rPr lang="en-US" altLang="zh-CN" sz="100" dirty="0">
                <a:solidFill>
                  <a:schemeClr val="accent5">
                    <a:lumMod val="50000"/>
                  </a:schemeClr>
                </a:solidFill>
                <a:latin typeface="Calibri"/>
                <a:ea typeface="宋体"/>
              </a:rPr>
              <a:t>www.1ppt.com/ziliao/                PPT</a:t>
            </a:r>
            <a:r>
              <a:rPr lang="zh-CN" altLang="en-US" sz="100" dirty="0">
                <a:solidFill>
                  <a:schemeClr val="accent5">
                    <a:lumMod val="50000"/>
                  </a:schemeClr>
                </a:solidFill>
                <a:latin typeface="Calibri"/>
                <a:ea typeface="宋体"/>
              </a:rPr>
              <a:t>课件下载：</a:t>
            </a:r>
            <a:r>
              <a:rPr lang="en-US" altLang="zh-CN" sz="100" dirty="0">
                <a:solidFill>
                  <a:schemeClr val="accent5">
                    <a:lumMod val="50000"/>
                  </a:schemeClr>
                </a:solidFill>
                <a:latin typeface="Calibri"/>
                <a:ea typeface="宋体"/>
              </a:rPr>
              <a:t>www.1ppt.com/kejian/ </a:t>
            </a:r>
          </a:p>
          <a:p>
            <a:r>
              <a:rPr lang="zh-CN" altLang="en-US" sz="100" dirty="0">
                <a:solidFill>
                  <a:schemeClr val="accent5">
                    <a:lumMod val="50000"/>
                  </a:schemeClr>
                </a:solidFill>
                <a:latin typeface="Calibri"/>
                <a:ea typeface="宋体"/>
              </a:rPr>
              <a:t>范文下载：</a:t>
            </a:r>
            <a:r>
              <a:rPr lang="en-US" altLang="zh-CN" sz="100" dirty="0">
                <a:solidFill>
                  <a:schemeClr val="accent5">
                    <a:lumMod val="50000"/>
                  </a:schemeClr>
                </a:solidFill>
                <a:latin typeface="Calibri"/>
                <a:ea typeface="宋体"/>
              </a:rPr>
              <a:t>www.1ppt.com/fanwen/             </a:t>
            </a:r>
            <a:r>
              <a:rPr lang="zh-CN" altLang="en-US" sz="100" dirty="0">
                <a:solidFill>
                  <a:schemeClr val="accent5">
                    <a:lumMod val="50000"/>
                  </a:schemeClr>
                </a:solidFill>
                <a:latin typeface="Calibri"/>
                <a:ea typeface="宋体"/>
              </a:rPr>
              <a:t>试卷下载：</a:t>
            </a:r>
            <a:r>
              <a:rPr lang="en-US" altLang="zh-CN" sz="100" dirty="0">
                <a:solidFill>
                  <a:schemeClr val="accent5">
                    <a:lumMod val="50000"/>
                  </a:schemeClr>
                </a:solidFill>
                <a:latin typeface="Calibri"/>
                <a:ea typeface="宋体"/>
              </a:rPr>
              <a:t>www.1ppt.com/shiti/  </a:t>
            </a:r>
          </a:p>
          <a:p>
            <a:r>
              <a:rPr lang="zh-CN" altLang="en-US" sz="100" dirty="0">
                <a:solidFill>
                  <a:schemeClr val="accent5">
                    <a:lumMod val="50000"/>
                  </a:schemeClr>
                </a:solidFill>
                <a:latin typeface="Calibri"/>
                <a:ea typeface="宋体"/>
              </a:rPr>
              <a:t>教案下载：</a:t>
            </a:r>
            <a:r>
              <a:rPr lang="en-US" altLang="zh-CN" sz="100" dirty="0">
                <a:solidFill>
                  <a:schemeClr val="accent5">
                    <a:lumMod val="50000"/>
                  </a:schemeClr>
                </a:solidFill>
                <a:latin typeface="Calibri"/>
                <a:ea typeface="宋体"/>
              </a:rPr>
              <a:t>www.1ppt.com/jiaoan/        </a:t>
            </a:r>
          </a:p>
          <a:p>
            <a:r>
              <a:rPr lang="zh-CN" altLang="en-US" sz="100" dirty="0">
                <a:solidFill>
                  <a:schemeClr val="accent5">
                    <a:lumMod val="50000"/>
                  </a:schemeClr>
                </a:solidFill>
                <a:latin typeface="Calibri"/>
                <a:ea typeface="宋体"/>
              </a:rPr>
              <a:t>字体下载：</a:t>
            </a:r>
            <a:r>
              <a:rPr lang="en-US" altLang="zh-CN" sz="100" dirty="0">
                <a:solidFill>
                  <a:schemeClr val="accent5">
                    <a:lumMod val="50000"/>
                  </a:schemeClr>
                </a:solidFill>
                <a:latin typeface="Calibri"/>
                <a:ea typeface="宋体"/>
              </a:rPr>
              <a:t>www.1ppt.com/ziti/</a:t>
            </a:r>
          </a:p>
          <a:p>
            <a:r>
              <a:rPr lang="en-US" altLang="zh-CN" sz="100" dirty="0">
                <a:solidFill>
                  <a:schemeClr val="accent5">
                    <a:lumMod val="50000"/>
                  </a:schemeClr>
                </a:solidFill>
                <a:latin typeface="Calibri"/>
                <a:ea typeface="宋体"/>
              </a:rPr>
              <a:t> </a:t>
            </a:r>
            <a:endParaRPr lang="zh-CN" altLang="en-US" sz="100" dirty="0">
              <a:solidFill>
                <a:schemeClr val="accent5">
                  <a:lumMod val="50000"/>
                </a:schemeClr>
              </a:solidFill>
              <a:latin typeface="Calibri"/>
              <a:ea typeface="宋体"/>
            </a:endParaRPr>
          </a:p>
        </p:txBody>
      </p:sp>
      <p:sp>
        <p:nvSpPr>
          <p:cNvPr id="2" name="标题 1"/>
          <p:cNvSpPr>
            <a:spLocks noGrp="1"/>
          </p:cNvSpPr>
          <p:nvPr>
            <p:ph type="title" hasCustomPrompt="1"/>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字魂59号-创粗黑" panose="00000500000000000000" pitchFamily="2" charset="-122"/>
                <a:cs typeface="+mj-cs"/>
                <a:sym typeface="+mn-ea"/>
              </a:defRPr>
            </a:lvl1pPr>
          </a:lstStyle>
          <a:p>
            <a:pPr lvl="0"/>
            <a:r>
              <a:rPr lang="tr-TR" dirty="0">
                <a:sym typeface="+mn-ea"/>
              </a:rPr>
              <a:t>Freepptbackgrounds.net</a:t>
            </a:r>
            <a:endParaRPr dirty="0">
              <a:sym typeface="+mn-ea"/>
            </a:endParaRPr>
          </a:p>
        </p:txBody>
      </p:sp>
      <p:sp>
        <p:nvSpPr>
          <p:cNvPr id="3" name="文本占位符 2"/>
          <p:cNvSpPr>
            <a:spLocks noGrp="1"/>
          </p:cNvSpPr>
          <p:nvPr>
            <p:ph type="body" idx="1" hasCustomPrompt="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ltLang="zh-CN" dirty="0"/>
              <a:t>www.freepptbackgrounds.net</a:t>
            </a:r>
            <a:endParaRPr lang="zh-CN" altLang="en-US" dirty="0"/>
          </a:p>
        </p:txBody>
      </p:sp>
      <p:sp>
        <p:nvSpPr>
          <p:cNvPr id="4" name="内容占位符 3"/>
          <p:cNvSpPr>
            <a:spLocks noGrp="1"/>
          </p:cNvSpPr>
          <p:nvPr>
            <p:ph sz="half" idx="2" hasCustomPrompt="1"/>
            <p:custDataLst>
              <p:tags r:id="rId3"/>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5pPr>
          </a:lstStyle>
          <a:p>
            <a:pPr lvl="0"/>
            <a:r>
              <a:rPr lang="en-US" altLang="zh-CN" dirty="0"/>
              <a:t>Download free</a:t>
            </a:r>
            <a:endParaRPr lang="tr-TR" altLang="zh-CN" dirty="0"/>
          </a:p>
          <a:p>
            <a:pPr lvl="1"/>
            <a:r>
              <a:rPr lang="en-US" altLang="zh-CN" dirty="0" err="1"/>
              <a:t>Powerpoint</a:t>
            </a:r>
            <a:r>
              <a:rPr lang="en-US" altLang="zh-CN" dirty="0"/>
              <a:t> Template</a:t>
            </a:r>
            <a:endParaRPr lang="tr-TR" altLang="zh-CN" dirty="0"/>
          </a:p>
          <a:p>
            <a:pPr lvl="2"/>
            <a:r>
              <a:rPr lang="en-US" altLang="zh-CN" dirty="0"/>
              <a:t>and </a:t>
            </a:r>
            <a:endParaRPr lang="tr-TR" altLang="zh-CN" dirty="0"/>
          </a:p>
          <a:p>
            <a:pPr lvl="3"/>
            <a:r>
              <a:rPr lang="en-US" altLang="zh-CN" dirty="0"/>
              <a:t>Google slides</a:t>
            </a:r>
            <a:endParaRPr lang="tr-TR" altLang="zh-CN" dirty="0"/>
          </a:p>
          <a:p>
            <a:pPr lvl="4"/>
            <a:r>
              <a:rPr lang="en-US" altLang="zh-CN" dirty="0"/>
              <a:t>Presentation for you.</a:t>
            </a:r>
            <a:endParaRPr lang="zh-CN" altLang="en-US" dirty="0"/>
          </a:p>
        </p:txBody>
      </p:sp>
      <p:sp>
        <p:nvSpPr>
          <p:cNvPr id="5" name="文本占位符 4"/>
          <p:cNvSpPr>
            <a:spLocks noGrp="1"/>
          </p:cNvSpPr>
          <p:nvPr>
            <p:ph type="body" sz="quarter" idx="3" hasCustomPrompt="1"/>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字魂59号-创粗黑" panose="00000500000000000000" pitchFamily="2"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a:sym typeface="+mn-ea"/>
              </a:rPr>
              <a:t>www.freepptbackgrounds.net</a:t>
            </a:r>
            <a:endParaRPr dirty="0">
              <a:sym typeface="+mn-ea"/>
            </a:endParaRPr>
          </a:p>
        </p:txBody>
      </p:sp>
      <p:sp>
        <p:nvSpPr>
          <p:cNvPr id="6" name="内容占位符 5"/>
          <p:cNvSpPr>
            <a:spLocks noGrp="1"/>
          </p:cNvSpPr>
          <p:nvPr>
            <p:ph sz="quarter" idx="4" hasCustomPrompt="1"/>
            <p:custDataLst>
              <p:tags r:id="rId5"/>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5pPr>
          </a:lstStyle>
          <a:p>
            <a:pPr lvl="0"/>
            <a:r>
              <a:rPr lang="en-US" altLang="zh-CN" dirty="0"/>
              <a:t>Download free</a:t>
            </a:r>
            <a:endParaRPr lang="tr-TR" altLang="zh-CN" dirty="0"/>
          </a:p>
          <a:p>
            <a:pPr lvl="1"/>
            <a:r>
              <a:rPr lang="en-US" altLang="zh-CN" dirty="0" err="1"/>
              <a:t>Powerpoint</a:t>
            </a:r>
            <a:r>
              <a:rPr lang="en-US" altLang="zh-CN" dirty="0"/>
              <a:t> Template</a:t>
            </a:r>
            <a:endParaRPr lang="tr-TR" altLang="zh-CN" dirty="0"/>
          </a:p>
          <a:p>
            <a:pPr lvl="2"/>
            <a:r>
              <a:rPr lang="en-US" altLang="zh-CN" dirty="0"/>
              <a:t>and </a:t>
            </a:r>
            <a:endParaRPr lang="tr-TR" altLang="zh-CN" dirty="0"/>
          </a:p>
          <a:p>
            <a:pPr lvl="3"/>
            <a:r>
              <a:rPr lang="en-US" altLang="zh-CN" dirty="0"/>
              <a:t>Google slides</a:t>
            </a:r>
            <a:endParaRPr lang="tr-TR" altLang="zh-CN" dirty="0"/>
          </a:p>
          <a:p>
            <a:pPr lvl="4"/>
            <a:r>
              <a:rPr lang="en-US" altLang="zh-CN" dirty="0"/>
              <a:t>Presentation for you.</a:t>
            </a:r>
            <a:endParaRPr lang="zh-CN" altLang="en-US" dirty="0"/>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2024/5/30</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lide 6">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字魂59号-创粗黑" panose="00000500000000000000" pitchFamily="2" charset="-122"/>
                <a:cs typeface="+mj-cs"/>
                <a:sym typeface="+mn-ea"/>
              </a:defRPr>
            </a:lvl1pPr>
          </a:lstStyle>
          <a:p>
            <a:pPr lvl="0"/>
            <a:r>
              <a:rPr lang="tr-TR" dirty="0">
                <a:sym typeface="+mn-ea"/>
              </a:rPr>
              <a:t>Freepptbackgrounds.net</a:t>
            </a:r>
            <a:endParaRPr dirty="0">
              <a:sym typeface="+mn-ea"/>
            </a:endParaRP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2024/5/30</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Slide 7">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2024/5/30</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8">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hasCustomPrompt="1"/>
            <p:custDataLst>
              <p:tags r:id="rId2"/>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字魂59号-创粗黑" panose="00000500000000000000" pitchFamily="2" charset="-122"/>
                <a:cs typeface="+mn-cs"/>
                <a:sym typeface="+mn-ea"/>
              </a:defRPr>
            </a:lvl1pPr>
          </a:lstStyle>
          <a:p>
            <a:pPr lvl="0"/>
            <a:r>
              <a:rPr lang="tr-TR" dirty="0">
                <a:sym typeface="+mn-ea"/>
              </a:rPr>
              <a:t>www.freepptbackgrounds.net</a:t>
            </a:r>
            <a:endParaRPr dirty="0">
              <a:sym typeface="+mn-ea"/>
            </a:endParaRP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2024/5/30</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hasCustomPrompt="1"/>
            <p:custDataLst>
              <p:tags r:id="rId6"/>
            </p:custDataLst>
          </p:nvPr>
        </p:nvSpPr>
        <p:spPr/>
        <p:txBody>
          <a:bodyPr/>
          <a:lstStyle/>
          <a:p>
            <a:r>
              <a:rPr lang="tr-TR" altLang="zh-CN" dirty="0"/>
              <a:t>Freepptbackgrounds.net</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Slide 9">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字魂59号-创粗黑" panose="00000500000000000000" pitchFamily="2" charset="-122"/>
                <a:cs typeface="+mj-cs"/>
                <a:sym typeface="+mn-ea"/>
              </a:defRPr>
            </a:lvl1pPr>
          </a:lstStyle>
          <a:p>
            <a:pPr lvl="0"/>
            <a:r>
              <a:rPr lang="tr-TR" dirty="0">
                <a:sym typeface="+mn-ea"/>
              </a:rPr>
              <a:t>Freepptbackgrounds.net</a:t>
            </a:r>
            <a:endParaRPr dirty="0">
              <a:sym typeface="+mn-ea"/>
            </a:endParaRPr>
          </a:p>
        </p:txBody>
      </p:sp>
      <p:sp>
        <p:nvSpPr>
          <p:cNvPr id="3" name="竖排文字占位符 2"/>
          <p:cNvSpPr>
            <a:spLocks noGrp="1"/>
          </p:cNvSpPr>
          <p:nvPr>
            <p:ph type="body" orient="vert" idx="1" hasCustomPrompt="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en-US" altLang="zh-CN" dirty="0"/>
              <a:t>Download free</a:t>
            </a:r>
            <a:endParaRPr lang="tr-TR" altLang="zh-CN" dirty="0"/>
          </a:p>
          <a:p>
            <a:pPr lvl="1"/>
            <a:r>
              <a:rPr lang="en-US" altLang="zh-CN" dirty="0" err="1"/>
              <a:t>Powerpoint</a:t>
            </a:r>
            <a:r>
              <a:rPr lang="en-US" altLang="zh-CN" dirty="0"/>
              <a:t> Template</a:t>
            </a:r>
            <a:endParaRPr lang="tr-TR" altLang="zh-CN" dirty="0"/>
          </a:p>
          <a:p>
            <a:pPr lvl="2"/>
            <a:r>
              <a:rPr lang="en-US" altLang="zh-CN" dirty="0"/>
              <a:t>and </a:t>
            </a:r>
            <a:endParaRPr lang="tr-TR" altLang="zh-CN" dirty="0"/>
          </a:p>
          <a:p>
            <a:pPr lvl="3"/>
            <a:r>
              <a:rPr lang="en-US" altLang="zh-CN" dirty="0"/>
              <a:t>Google slides</a:t>
            </a:r>
            <a:endParaRPr lang="tr-TR" altLang="zh-CN" dirty="0"/>
          </a:p>
          <a:p>
            <a:pPr lvl="4"/>
            <a:r>
              <a:rPr lang="en-US" altLang="zh-CN" dirty="0"/>
              <a:t>Presentation for you.</a:t>
            </a:r>
            <a:endParaRPr lang="zh-CN" altLang="en-US" dirty="0"/>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2024/5/30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10">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2024/5/30</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hasCustomPrompt="1"/>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ltLang="zh-CN" dirty="0"/>
              <a:t>Download free</a:t>
            </a:r>
            <a:endParaRPr lang="tr-TR" altLang="zh-CN" dirty="0"/>
          </a:p>
          <a:p>
            <a:pPr lvl="1"/>
            <a:r>
              <a:rPr lang="en-US" altLang="zh-CN" dirty="0" err="1"/>
              <a:t>Powerpoint</a:t>
            </a:r>
            <a:r>
              <a:rPr lang="en-US" altLang="zh-CN" dirty="0"/>
              <a:t> Template</a:t>
            </a:r>
            <a:endParaRPr lang="tr-TR" altLang="zh-CN" dirty="0"/>
          </a:p>
          <a:p>
            <a:pPr lvl="2"/>
            <a:r>
              <a:rPr lang="en-US" altLang="zh-CN" dirty="0"/>
              <a:t>and </a:t>
            </a:r>
            <a:endParaRPr lang="tr-TR" altLang="zh-CN" dirty="0"/>
          </a:p>
          <a:p>
            <a:pPr lvl="3"/>
            <a:r>
              <a:rPr lang="en-US" altLang="zh-CN" dirty="0"/>
              <a:t>Google slides</a:t>
            </a:r>
            <a:endParaRPr lang="tr-TR" altLang="zh-CN" dirty="0"/>
          </a:p>
          <a:p>
            <a:pPr lvl="4"/>
            <a:r>
              <a:rPr lang="en-US" altLang="zh-CN" dirty="0"/>
              <a:t>Presentation for you.</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11">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2024/5/30</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字魂59号-创粗黑" panose="00000500000000000000" pitchFamily="2" charset="-122"/>
                <a:cs typeface="+mj-cs"/>
                <a:sym typeface="+mn-ea"/>
              </a:defRPr>
            </a:lvl1pPr>
          </a:lstStyle>
          <a:p>
            <a:pPr lvl="0"/>
            <a:r>
              <a:rPr lang="tr-TR" dirty="0">
                <a:sym typeface="+mn-ea"/>
              </a:rPr>
              <a:t>Freepptbackgrounds.net</a:t>
            </a:r>
            <a:endParaRPr dirty="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2" y="432000"/>
            <a:ext cx="10852237" cy="648000"/>
          </a:xfrm>
          <a:prstGeom prst="rect">
            <a:avLst/>
          </a:prstGeom>
        </p:spPr>
        <p:txBody>
          <a:bodyPr vert="horz" lIns="101600" tIns="38100" rIns="76200" bIns="38100" rtlCol="0" anchor="ctr" anchorCtr="0">
            <a:noAutofit/>
          </a:bodyPr>
          <a:lstStyle/>
          <a:p>
            <a:r>
              <a:rPr lang="tr-TR" altLang="zh-CN" dirty="0"/>
              <a:t>Freepptbackgrounds.net</a:t>
            </a:r>
            <a:endParaRPr lang="zh-CN" altLang="en-US" dirty="0"/>
          </a:p>
        </p:txBody>
      </p:sp>
      <p:sp>
        <p:nvSpPr>
          <p:cNvPr id="3" name="文本占位符 2"/>
          <p:cNvSpPr>
            <a:spLocks noGrp="1"/>
          </p:cNvSpPr>
          <p:nvPr>
            <p:ph type="body" idx="1"/>
            <p:custDataLst>
              <p:tags r:id="rId14"/>
            </p:custDataLst>
          </p:nvPr>
        </p:nvSpPr>
        <p:spPr>
          <a:xfrm>
            <a:off x="669882" y="1296000"/>
            <a:ext cx="10852237" cy="5040000"/>
          </a:xfrm>
          <a:prstGeom prst="rect">
            <a:avLst/>
          </a:prstGeom>
        </p:spPr>
        <p:txBody>
          <a:bodyPr vert="horz" lIns="101600" tIns="0" rIns="82550" bIns="0" rtlCol="0">
            <a:normAutofit/>
          </a:bodyPr>
          <a:lstStyle/>
          <a:p>
            <a:pPr lvl="0"/>
            <a:r>
              <a:rPr lang="en-US" altLang="zh-CN" dirty="0"/>
              <a:t>Download free</a:t>
            </a:r>
            <a:endParaRPr lang="tr-TR" altLang="zh-CN" dirty="0"/>
          </a:p>
          <a:p>
            <a:pPr lvl="1"/>
            <a:r>
              <a:rPr lang="en-US" altLang="zh-CN" dirty="0" err="1"/>
              <a:t>Powerpoint</a:t>
            </a:r>
            <a:r>
              <a:rPr lang="en-US" altLang="zh-CN" dirty="0"/>
              <a:t> Template</a:t>
            </a:r>
            <a:endParaRPr lang="tr-TR" altLang="zh-CN" dirty="0"/>
          </a:p>
          <a:p>
            <a:pPr lvl="2"/>
            <a:r>
              <a:rPr lang="en-US" altLang="zh-CN" dirty="0"/>
              <a:t>and </a:t>
            </a:r>
            <a:endParaRPr lang="tr-TR" altLang="zh-CN" dirty="0"/>
          </a:p>
          <a:p>
            <a:pPr lvl="3"/>
            <a:r>
              <a:rPr lang="en-US" altLang="zh-CN" dirty="0"/>
              <a:t>Google slides</a:t>
            </a:r>
            <a:endParaRPr lang="tr-TR" altLang="zh-CN" dirty="0"/>
          </a:p>
          <a:p>
            <a:pPr lvl="4"/>
            <a:r>
              <a:rPr lang="en-US" altLang="zh-CN" dirty="0"/>
              <a:t>Presentation for you.</a:t>
            </a:r>
            <a:endParaRPr lang="zh-CN" altLang="en-US" dirty="0"/>
          </a:p>
        </p:txBody>
      </p:sp>
      <p:sp>
        <p:nvSpPr>
          <p:cNvPr id="4" name="日期占位符 3"/>
          <p:cNvSpPr>
            <a:spLocks noGrp="1"/>
          </p:cNvSpPr>
          <p:nvPr>
            <p:ph type="dt" sz="half" idx="2"/>
            <p:custDataLst>
              <p:tags r:id="rId1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ea typeface="字魂59号-创粗黑" panose="00000500000000000000" pitchFamily="2" charset="-122"/>
              </a:defRPr>
            </a:lvl1pPr>
          </a:lstStyle>
          <a:p>
            <a:fld id="{760FBDFE-C587-4B4C-A407-44438C67B59E}" type="datetimeFigureOut">
              <a:rPr lang="zh-CN" altLang="en-US" smtClean="0"/>
              <a:pPr/>
              <a:t>2024/5/30</a:t>
            </a:fld>
            <a:endParaRPr lang="zh-CN" altLang="en-US" dirty="0"/>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ea typeface="字魂59号-创粗黑" panose="00000500000000000000" pitchFamily="2"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ea typeface="字魂59号-创粗黑" panose="00000500000000000000" pitchFamily="2" charset="-122"/>
              </a:defRPr>
            </a:lvl1pPr>
          </a:lstStyle>
          <a:p>
            <a:fld id="{49AE70B2-8BF9-45C0-BB95-33D1B9D3A854}" type="slidenum">
              <a:rPr lang="zh-CN" altLang="en-US" smtClean="0"/>
              <a:pPr/>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字魂59号-创粗黑" panose="00000500000000000000"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字魂59号-创粗黑" panose="00000500000000000000" pitchFamily="2"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字魂59号-创粗黑" panose="00000500000000000000" pitchFamily="2"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字魂59号-创粗黑" panose="00000500000000000000" pitchFamily="2"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字魂59号-创粗黑" panose="00000500000000000000" pitchFamily="2"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字魂59号-创粗黑" panose="00000500000000000000" pitchFamily="2"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字魂59号-创粗黑" panose="00000500000000000000"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3.xml"/><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64.xml"/><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65.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4.xml"/><Relationship Id="rId7" Type="http://schemas.openxmlformats.org/officeDocument/2006/relationships/diagramQuickStyle" Target="../diagrams/quickStyle1.xml"/><Relationship Id="rId2" Type="http://schemas.openxmlformats.org/officeDocument/2006/relationships/slideLayout" Target="../slideLayouts/slideLayout1.xml"/><Relationship Id="rId1" Type="http://schemas.openxmlformats.org/officeDocument/2006/relationships/tags" Target="../tags/tag6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8.xml"/><Relationship Id="rId5" Type="http://schemas.openxmlformats.org/officeDocument/2006/relationships/image" Target="../media/image1.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9.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0.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7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3.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74.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75.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76.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77.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78.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79.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80.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81.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8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9B45EEE7-95E7-32F1-9252-ECD0921DD584}"/>
              </a:ext>
            </a:extLst>
          </p:cNvPr>
          <p:cNvSpPr/>
          <p:nvPr/>
        </p:nvSpPr>
        <p:spPr>
          <a:xfrm>
            <a:off x="166900" y="2029521"/>
            <a:ext cx="3729691" cy="3523785"/>
          </a:xfrm>
          <a:prstGeom prst="rect">
            <a:avLst/>
          </a:prstGeom>
          <a:noFill/>
        </p:spPr>
        <p:txBody>
          <a:bodyPr wrap="none" lIns="91440" tIns="45720" rIns="91440" bIns="45720">
            <a:prstTxWarp prst="textPlain">
              <a:avLst>
                <a:gd name="adj" fmla="val 50973"/>
              </a:avLst>
            </a:prstTxWarp>
            <a:spAutoFit/>
          </a:bodyPr>
          <a:lstStyle/>
          <a:p>
            <a:pPr algn="ctr"/>
            <a:r>
              <a:rPr lang="en-US" sz="5400" b="1" dirty="0" smtClean="0">
                <a:ln w="22225">
                  <a:solidFill>
                    <a:srgbClr val="FF0000"/>
                  </a:solidFill>
                  <a:prstDash val="solid"/>
                </a:ln>
                <a:solidFill>
                  <a:schemeClr val="accent2">
                    <a:lumMod val="40000"/>
                    <a:lumOff val="60000"/>
                  </a:schemeClr>
                </a:solidFill>
              </a:rPr>
              <a:t> XIN </a:t>
            </a:r>
          </a:p>
          <a:p>
            <a:pPr algn="ctr"/>
            <a:r>
              <a:rPr lang="en-US" sz="5400" b="1" dirty="0" smtClean="0">
                <a:ln w="22225">
                  <a:solidFill>
                    <a:srgbClr val="FF0000"/>
                  </a:solidFill>
                  <a:prstDash val="solid"/>
                </a:ln>
                <a:solidFill>
                  <a:schemeClr val="accent2">
                    <a:lumMod val="40000"/>
                    <a:lumOff val="60000"/>
                  </a:schemeClr>
                </a:solidFill>
              </a:rPr>
              <a:t>CHÀO </a:t>
            </a:r>
            <a:r>
              <a:rPr lang="en-US" sz="5400" b="1" dirty="0">
                <a:ln w="22225">
                  <a:solidFill>
                    <a:srgbClr val="FF0000"/>
                  </a:solidFill>
                  <a:prstDash val="solid"/>
                </a:ln>
                <a:solidFill>
                  <a:schemeClr val="accent2">
                    <a:lumMod val="40000"/>
                    <a:lumOff val="60000"/>
                  </a:schemeClr>
                </a:solidFill>
              </a:rPr>
              <a:t>!</a:t>
            </a:r>
            <a:endParaRPr lang="en-US" sz="5400" b="1" cap="none" spc="0" dirty="0">
              <a:ln w="22225">
                <a:solidFill>
                  <a:srgbClr val="FF0000"/>
                </a:solidFill>
                <a:prstDash val="solid"/>
              </a:ln>
              <a:solidFill>
                <a:schemeClr val="accent2">
                  <a:lumMod val="40000"/>
                  <a:lumOff val="60000"/>
                </a:schemeClr>
              </a:solidFill>
              <a:effectLst/>
            </a:endParaRPr>
          </a:p>
        </p:txBody>
      </p:sp>
      <p:pic>
        <p:nvPicPr>
          <p:cNvPr id="102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8615" y="0"/>
            <a:ext cx="7943386"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085857"/>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7" name="图片 6" descr="27"/>
          <p:cNvPicPr>
            <a:picLocks noChangeAspect="1"/>
          </p:cNvPicPr>
          <p:nvPr/>
        </p:nvPicPr>
        <p:blipFill>
          <a:blip r:embed="rId4"/>
          <a:stretch>
            <a:fillRect/>
          </a:stretch>
        </p:blipFill>
        <p:spPr>
          <a:xfrm>
            <a:off x="-115570" y="4722495"/>
            <a:ext cx="10556875" cy="2132965"/>
          </a:xfrm>
          <a:prstGeom prst="rect">
            <a:avLst/>
          </a:prstGeom>
        </p:spPr>
      </p:pic>
      <p:sp>
        <p:nvSpPr>
          <p:cNvPr id="19" name="文本框 18"/>
          <p:cNvSpPr txBox="1"/>
          <p:nvPr/>
        </p:nvSpPr>
        <p:spPr>
          <a:xfrm>
            <a:off x="65734" y="4389120"/>
            <a:ext cx="12192000" cy="1892826"/>
          </a:xfrm>
          <a:prstGeom prst="rect">
            <a:avLst/>
          </a:prstGeom>
          <a:noFill/>
        </p:spPr>
        <p:txBody>
          <a:bodyPr wrap="square" rtlCol="0">
            <a:spAutoFit/>
          </a:bodyPr>
          <a:lstStyle/>
          <a:p>
            <a:pPr algn="ctr"/>
            <a:r>
              <a:rPr lang="en-US" altLang="zh-CN" sz="4400" dirty="0" err="1">
                <a:latin typeface="Times New Roman" panose="02020603050405020304" pitchFamily="18" charset="0"/>
                <a:ea typeface="字魂59号-创粗黑" panose="00000500000000000000" pitchFamily="2" charset="-122"/>
                <a:cs typeface="Times New Roman" panose="02020603050405020304" pitchFamily="18" charset="0"/>
              </a:rPr>
              <a:t>Hộ</a:t>
            </a:r>
            <a:r>
              <a:rPr lang="en-US" altLang="zh-CN" sz="4400" dirty="0">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4400" dirty="0" err="1">
                <a:latin typeface="Times New Roman" panose="02020603050405020304" pitchFamily="18" charset="0"/>
                <a:ea typeface="字魂59号-创粗黑" panose="00000500000000000000" pitchFamily="2" charset="-122"/>
                <a:cs typeface="Times New Roman" panose="02020603050405020304" pitchFamily="18" charset="0"/>
              </a:rPr>
              <a:t>kinh</a:t>
            </a:r>
            <a:r>
              <a:rPr lang="en-US" altLang="zh-CN" sz="4400" dirty="0">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4400" dirty="0" err="1">
                <a:latin typeface="Times New Roman" panose="02020603050405020304" pitchFamily="18" charset="0"/>
                <a:ea typeface="字魂59号-创粗黑" panose="00000500000000000000" pitchFamily="2" charset="-122"/>
                <a:cs typeface="Times New Roman" panose="02020603050405020304" pitchFamily="18" charset="0"/>
              </a:rPr>
              <a:t>doanh</a:t>
            </a:r>
            <a:r>
              <a:rPr lang="en-US" altLang="zh-CN" sz="4400" dirty="0">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4400" dirty="0" err="1" smtClean="0">
                <a:latin typeface="Times New Roman" panose="02020603050405020304" pitchFamily="18" charset="0"/>
                <a:ea typeface="字魂59号-创粗黑" panose="00000500000000000000" pitchFamily="2" charset="-122"/>
                <a:cs typeface="Times New Roman" panose="02020603050405020304" pitchFamily="18" charset="0"/>
              </a:rPr>
              <a:t>Phạm</a:t>
            </a:r>
            <a:r>
              <a:rPr lang="en-US" altLang="zh-CN" sz="4400" dirty="0" smtClean="0">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4400" dirty="0" err="1" smtClean="0">
                <a:latin typeface="Times New Roman" panose="02020603050405020304" pitchFamily="18" charset="0"/>
                <a:ea typeface="字魂59号-创粗黑" panose="00000500000000000000" pitchFamily="2" charset="-122"/>
                <a:cs typeface="Times New Roman" panose="02020603050405020304" pitchFamily="18" charset="0"/>
              </a:rPr>
              <a:t>Thế</a:t>
            </a:r>
            <a:r>
              <a:rPr lang="en-US" altLang="zh-CN" sz="4400" dirty="0" smtClean="0">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4400" dirty="0" err="1" smtClean="0">
                <a:latin typeface="Times New Roman" panose="02020603050405020304" pitchFamily="18" charset="0"/>
                <a:ea typeface="字魂59号-创粗黑" panose="00000500000000000000" pitchFamily="2" charset="-122"/>
                <a:cs typeface="Times New Roman" panose="02020603050405020304" pitchFamily="18" charset="0"/>
              </a:rPr>
              <a:t>Đại</a:t>
            </a:r>
            <a:endParaRPr lang="en-US" altLang="zh-CN" sz="4400"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spcBef>
                <a:spcPts val="600"/>
              </a:spcBef>
            </a:pPr>
            <a:r>
              <a:rPr lang="en-US" altLang="zh-CN" sz="3400" dirty="0" err="1" smtClean="0">
                <a:latin typeface="Times New Roman" panose="02020603050405020304" pitchFamily="18" charset="0"/>
                <a:ea typeface="字魂59号-创粗黑" panose="00000500000000000000" pitchFamily="2" charset="-122"/>
                <a:cs typeface="Times New Roman" panose="02020603050405020304" pitchFamily="18" charset="0"/>
              </a:rPr>
              <a:t>Địa</a:t>
            </a:r>
            <a:r>
              <a:rPr lang="en-US" altLang="zh-CN" sz="3400" dirty="0" smtClean="0">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3400" dirty="0" err="1" smtClean="0">
                <a:latin typeface="Times New Roman" panose="02020603050405020304" pitchFamily="18" charset="0"/>
                <a:ea typeface="字魂59号-创粗黑" panose="00000500000000000000" pitchFamily="2" charset="-122"/>
                <a:cs typeface="Times New Roman" panose="02020603050405020304" pitchFamily="18" charset="0"/>
              </a:rPr>
              <a:t>chỉ</a:t>
            </a:r>
            <a:r>
              <a:rPr lang="en-US" altLang="zh-CN" sz="3400" dirty="0" smtClean="0">
                <a:latin typeface="Times New Roman" panose="02020603050405020304" pitchFamily="18" charset="0"/>
                <a:ea typeface="字魂59号-创粗黑" panose="00000500000000000000" pitchFamily="2" charset="-122"/>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Thửa</a:t>
            </a:r>
            <a:r>
              <a:rPr lang="en-US" sz="3400" dirty="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đất</a:t>
            </a:r>
            <a:r>
              <a:rPr lang="en-US"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số</a:t>
            </a:r>
            <a:r>
              <a:rPr lang="en-US" sz="3400" dirty="0" smtClean="0">
                <a:latin typeface="Times New Roman" panose="02020603050405020304" pitchFamily="18" charset="0"/>
                <a:cs typeface="Times New Roman" panose="02020603050405020304" pitchFamily="18" charset="0"/>
              </a:rPr>
              <a:t> </a:t>
            </a:r>
            <a:r>
              <a:rPr lang="en-US" sz="3400" dirty="0">
                <a:latin typeface="Times New Roman" panose="02020603050405020304" pitchFamily="18" charset="0"/>
                <a:cs typeface="Times New Roman" panose="02020603050405020304" pitchFamily="18" charset="0"/>
              </a:rPr>
              <a:t>102, </a:t>
            </a:r>
            <a:r>
              <a:rPr lang="en-US" sz="3400" dirty="0" smtClean="0">
                <a:latin typeface="Times New Roman" panose="02020603050405020304" pitchFamily="18" charset="0"/>
                <a:cs typeface="Times New Roman" panose="02020603050405020304" pitchFamily="18" charset="0"/>
              </a:rPr>
              <a:t>TBĐ </a:t>
            </a:r>
            <a:r>
              <a:rPr lang="en-US" sz="3400" dirty="0" err="1" smtClean="0">
                <a:latin typeface="Times New Roman" panose="02020603050405020304" pitchFamily="18" charset="0"/>
                <a:cs typeface="Times New Roman" panose="02020603050405020304" pitchFamily="18" charset="0"/>
              </a:rPr>
              <a:t>số</a:t>
            </a:r>
            <a:r>
              <a:rPr lang="en-US" sz="3400" dirty="0" smtClean="0">
                <a:latin typeface="Times New Roman" panose="02020603050405020304" pitchFamily="18" charset="0"/>
                <a:cs typeface="Times New Roman" panose="02020603050405020304" pitchFamily="18" charset="0"/>
              </a:rPr>
              <a:t> </a:t>
            </a:r>
            <a:r>
              <a:rPr lang="en-US" sz="3400" dirty="0">
                <a:latin typeface="Times New Roman" panose="02020603050405020304" pitchFamily="18" charset="0"/>
                <a:cs typeface="Times New Roman" panose="02020603050405020304" pitchFamily="18" charset="0"/>
              </a:rPr>
              <a:t>11, </a:t>
            </a:r>
            <a:r>
              <a:rPr lang="en-US" sz="3400" dirty="0" err="1">
                <a:latin typeface="Times New Roman" panose="02020603050405020304" pitchFamily="18" charset="0"/>
                <a:cs typeface="Times New Roman" panose="02020603050405020304" pitchFamily="18" charset="0"/>
              </a:rPr>
              <a:t>Khu</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phố</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Hòa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Thuận</a:t>
            </a:r>
            <a:r>
              <a:rPr lang="en-US" sz="3400" dirty="0">
                <a:latin typeface="Times New Roman" panose="02020603050405020304" pitchFamily="18" charset="0"/>
                <a:cs typeface="Times New Roman" panose="02020603050405020304" pitchFamily="18" charset="0"/>
              </a:rPr>
              <a:t> </a:t>
            </a:r>
            <a:r>
              <a:rPr lang="en-US" sz="3400" dirty="0" smtClean="0">
                <a:latin typeface="Times New Roman" panose="02020603050405020304" pitchFamily="18" charset="0"/>
                <a:cs typeface="Times New Roman" panose="02020603050405020304" pitchFamily="18" charset="0"/>
              </a:rPr>
              <a:t>2, </a:t>
            </a:r>
            <a:br>
              <a:rPr lang="en-US" sz="3400" dirty="0" smtClean="0">
                <a:latin typeface="Times New Roman" panose="02020603050405020304" pitchFamily="18" charset="0"/>
                <a:cs typeface="Times New Roman" panose="02020603050405020304" pitchFamily="18" charset="0"/>
              </a:rPr>
            </a:br>
            <a:r>
              <a:rPr lang="en-US" sz="3400" dirty="0" err="1" smtClean="0">
                <a:latin typeface="Times New Roman" panose="02020603050405020304" pitchFamily="18" charset="0"/>
                <a:cs typeface="Times New Roman" panose="02020603050405020304" pitchFamily="18" charset="0"/>
              </a:rPr>
              <a:t>Quốc</a:t>
            </a:r>
            <a:r>
              <a:rPr lang="en-US" sz="3400" dirty="0" smtClean="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l</a:t>
            </a:r>
            <a:r>
              <a:rPr lang="en-US" sz="3400" dirty="0" err="1" smtClean="0">
                <a:latin typeface="Times New Roman" panose="02020603050405020304" pitchFamily="18" charset="0"/>
                <a:cs typeface="Times New Roman" panose="02020603050405020304" pitchFamily="18" charset="0"/>
              </a:rPr>
              <a:t>ộ</a:t>
            </a:r>
            <a:r>
              <a:rPr lang="en-US" sz="3400" dirty="0" smtClean="0">
                <a:latin typeface="Times New Roman" panose="02020603050405020304" pitchFamily="18" charset="0"/>
                <a:cs typeface="Times New Roman" panose="02020603050405020304" pitchFamily="18" charset="0"/>
              </a:rPr>
              <a:t> 50</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Thị</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trấn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Cần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Giuộc</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huyện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Cần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Giuộc</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tỉnh</a:t>
            </a:r>
            <a:r>
              <a:rPr lang="en-US" sz="3400" dirty="0">
                <a:latin typeface="Times New Roman" panose="02020603050405020304" pitchFamily="18" charset="0"/>
                <a:cs typeface="Times New Roman" panose="02020603050405020304" pitchFamily="18" charset="0"/>
              </a:rPr>
              <a:t> Long An</a:t>
            </a:r>
            <a:r>
              <a:rPr lang="en-US" sz="3400" dirty="0" smtClean="0">
                <a:latin typeface="Times New Roman" panose="02020603050405020304" pitchFamily="18" charset="0"/>
                <a:cs typeface="Times New Roman" panose="02020603050405020304" pitchFamily="18" charset="0"/>
              </a:rPr>
              <a:t>.</a:t>
            </a:r>
            <a:endParaRPr lang="zh-CN" altLang="en-US" sz="3400" dirty="0">
              <a:latin typeface="Times New Roman" panose="02020603050405020304" pitchFamily="18" charset="0"/>
              <a:ea typeface="字魂59号-创粗黑" panose="00000500000000000000" pitchFamily="2" charset="-122"/>
              <a:cs typeface="Times New Roman" panose="02020603050405020304" pitchFamily="18" charset="0"/>
            </a:endParaRPr>
          </a:p>
        </p:txBody>
      </p:sp>
      <p:sp>
        <p:nvSpPr>
          <p:cNvPr id="25" name="文本框 24"/>
          <p:cNvSpPr txBox="1"/>
          <p:nvPr/>
        </p:nvSpPr>
        <p:spPr>
          <a:xfrm>
            <a:off x="83196" y="317809"/>
            <a:ext cx="12157075" cy="3323987"/>
          </a:xfrm>
          <a:prstGeom prst="rect">
            <a:avLst/>
          </a:prstGeom>
          <a:noFill/>
        </p:spPr>
        <p:txBody>
          <a:bodyPr wrap="square" rtlCol="0">
            <a:spAutoFit/>
          </a:bodyPr>
          <a:lstStyle/>
          <a:p>
            <a:pPr algn="ctr"/>
            <a:r>
              <a:rPr lang="en-US" altLang="zh-CN" sz="7000" b="1" dirty="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SẢN PHẨM</a:t>
            </a:r>
          </a:p>
          <a:p>
            <a:pPr algn="ctr"/>
            <a:r>
              <a:rPr lang="en-US" altLang="zh-CN" sz="7000" b="1" dirty="0"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Mai </a:t>
            </a:r>
            <a:r>
              <a:rPr lang="en-US" altLang="zh-CN" sz="7000" b="1" dirty="0" err="1"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vàng</a:t>
            </a:r>
            <a:r>
              <a:rPr lang="en-US" altLang="zh-CN" sz="7000" b="1" dirty="0"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7000" b="1" dirty="0" err="1"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trên</a:t>
            </a:r>
            <a:r>
              <a:rPr lang="en-US" altLang="zh-CN" sz="7000" b="1" dirty="0"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7000" b="1" dirty="0" err="1"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chậu</a:t>
            </a:r>
            <a:endParaRPr lang="en-US" altLang="zh-CN" sz="7000" b="1" dirty="0"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7000" b="1" dirty="0" err="1"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Nguyên</a:t>
            </a:r>
            <a:r>
              <a:rPr lang="en-US" altLang="zh-CN" sz="7000" b="1" dirty="0"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7000" b="1" dirty="0" err="1" smtClean="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rPr>
              <a:t>Phú</a:t>
            </a:r>
            <a:endParaRPr lang="zh-CN" altLang="en-US" sz="7000" b="1" dirty="0">
              <a:ln w="22225">
                <a:solidFill>
                  <a:srgbClr val="FFFF00"/>
                </a:solidFill>
                <a:prstDash val="solid"/>
              </a:ln>
              <a:effectLst>
                <a:outerShdw blurRad="38100" dist="38100" dir="2700000" algn="tl">
                  <a:srgbClr val="000000">
                    <a:alpha val="43137"/>
                  </a:srgbClr>
                </a:outerShdw>
              </a:effectLst>
              <a:latin typeface="Times New Roman" panose="02020603050405020304" pitchFamily="18" charset="0"/>
              <a:ea typeface="字魂59号-创粗黑" panose="00000500000000000000" pitchFamily="2" charset="-122"/>
              <a:cs typeface="Times New Roman" panose="02020603050405020304" pitchFamily="18" charset="0"/>
            </a:endParaRPr>
          </a:p>
        </p:txBody>
      </p:sp>
      <p:pic>
        <p:nvPicPr>
          <p:cNvPr id="13" name="Picture 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511"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2050" name="Picture 2" descr="Những bông hoa vàng là biểu tượng cho may mắn thịnh vượng suốt cả nă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1658" y="2007221"/>
            <a:ext cx="5531005" cy="47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4" descr="Hoa Mai đẹp rực rỡ, phú quý và hiển vin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007221"/>
            <a:ext cx="5542157" cy="485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982445"/>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a:xfrm>
            <a:off x="2212853" y="6494405"/>
            <a:ext cx="7805531" cy="25179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600" b="1" dirty="0" err="1" smtClean="0">
                <a:solidFill>
                  <a:schemeClr val="tx1"/>
                </a:solidFill>
                <a:latin typeface="Times New Roman" panose="02020603050405020304" pitchFamily="18" charset="0"/>
                <a:cs typeface="Times New Roman" panose="02020603050405020304" pitchFamily="18" charset="0"/>
              </a:rPr>
              <a:t>Đại</a:t>
            </a:r>
            <a:r>
              <a:rPr lang="en-US" sz="2600" b="1" dirty="0" smtClean="0">
                <a:solidFill>
                  <a:schemeClr val="tx1"/>
                </a:solidFill>
                <a:latin typeface="Times New Roman" panose="02020603050405020304" pitchFamily="18" charset="0"/>
                <a:cs typeface="Times New Roman" panose="02020603050405020304" pitchFamily="18" charset="0"/>
              </a:rPr>
              <a:t> </a:t>
            </a:r>
            <a:r>
              <a:rPr lang="en-US" sz="2600" b="1" dirty="0" err="1" smtClean="0">
                <a:solidFill>
                  <a:schemeClr val="tx1"/>
                </a:solidFill>
                <a:latin typeface="Times New Roman" panose="02020603050405020304" pitchFamily="18" charset="0"/>
                <a:cs typeface="Times New Roman" panose="02020603050405020304" pitchFamily="18" charset="0"/>
              </a:rPr>
              <a:t>diện</a:t>
            </a:r>
            <a:r>
              <a:rPr lang="en-US" sz="2600" b="1" dirty="0" smtClean="0">
                <a:solidFill>
                  <a:schemeClr val="tx1"/>
                </a:solidFill>
                <a:latin typeface="Times New Roman" panose="02020603050405020304" pitchFamily="18" charset="0"/>
                <a:cs typeface="Times New Roman" panose="02020603050405020304" pitchFamily="18" charset="0"/>
              </a:rPr>
              <a:t>: </a:t>
            </a:r>
            <a:r>
              <a:rPr lang="en-US" sz="2600" b="1" dirty="0" err="1" smtClean="0">
                <a:solidFill>
                  <a:schemeClr val="tx1"/>
                </a:solidFill>
                <a:latin typeface="Times New Roman" panose="02020603050405020304" pitchFamily="18" charset="0"/>
                <a:cs typeface="Times New Roman" panose="02020603050405020304" pitchFamily="18" charset="0"/>
              </a:rPr>
              <a:t>ông</a:t>
            </a:r>
            <a:r>
              <a:rPr lang="en-US" sz="2600" b="1" dirty="0" smtClean="0">
                <a:solidFill>
                  <a:schemeClr val="tx1"/>
                </a:solidFill>
                <a:latin typeface="Times New Roman" panose="02020603050405020304" pitchFamily="18" charset="0"/>
                <a:cs typeface="Times New Roman" panose="02020603050405020304" pitchFamily="18" charset="0"/>
              </a:rPr>
              <a:t> PHẠM THẾ ĐẠI</a:t>
            </a:r>
            <a:endParaRPr lang="en-US" sz="2600" b="1" dirty="0">
              <a:solidFill>
                <a:schemeClr val="tx1"/>
              </a:solidFill>
              <a:latin typeface="Times New Roman" panose="02020603050405020304" pitchFamily="18" charset="0"/>
              <a:cs typeface="Times New Roman" panose="02020603050405020304" pitchFamily="18" charset="0"/>
            </a:endParaRPr>
          </a:p>
        </p:txBody>
      </p:sp>
      <p:pic>
        <p:nvPicPr>
          <p:cNvPr id="14"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8372" y="4763"/>
            <a:ext cx="9389326" cy="6306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5299353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14"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5"/>
          <p:cNvSpPr txBox="1"/>
          <p:nvPr/>
        </p:nvSpPr>
        <p:spPr>
          <a:xfrm>
            <a:off x="29845" y="1421779"/>
            <a:ext cx="12192000" cy="1323439"/>
          </a:xfrm>
          <a:prstGeom prst="rect">
            <a:avLst/>
          </a:prstGeom>
          <a:noFill/>
        </p:spPr>
        <p:txBody>
          <a:bodyPr wrap="square" rtlCol="0">
            <a:spAutoFit/>
          </a:bodyPr>
          <a:lstStyle/>
          <a:p>
            <a:pPr algn="ctr"/>
            <a:r>
              <a:rPr lang="en-US" altLang="zh-CN" sz="8000" b="1" dirty="0">
                <a:latin typeface="Times New Roman" panose="02020603050405020304" pitchFamily="18" charset="0"/>
                <a:ea typeface="字魂59号-创粗黑" panose="00000500000000000000" pitchFamily="2" charset="-122"/>
                <a:cs typeface="Times New Roman" panose="02020603050405020304" pitchFamily="18" charset="0"/>
              </a:rPr>
              <a:t>BẢNG CHẤM ĐIỂM </a:t>
            </a:r>
            <a:endParaRPr lang="zh-CN" altLang="en-US" sz="8000" b="1" dirty="0">
              <a:latin typeface="Times New Roman" panose="02020603050405020304" pitchFamily="18" charset="0"/>
              <a:ea typeface="字魂59号-创粗黑" panose="00000500000000000000" pitchFamily="2" charset="-122"/>
              <a:cs typeface="Times New Roman" panose="02020603050405020304" pitchFamily="18" charset="0"/>
            </a:endParaRPr>
          </a:p>
        </p:txBody>
      </p:sp>
      <p:sp>
        <p:nvSpPr>
          <p:cNvPr id="6" name="文本框 5"/>
          <p:cNvSpPr txBox="1"/>
          <p:nvPr/>
        </p:nvSpPr>
        <p:spPr>
          <a:xfrm>
            <a:off x="29845" y="3494793"/>
            <a:ext cx="12192000" cy="1631216"/>
          </a:xfrm>
          <a:prstGeom prst="rect">
            <a:avLst/>
          </a:prstGeom>
          <a:noFill/>
        </p:spPr>
        <p:txBody>
          <a:bodyPr wrap="square" rtlCol="0">
            <a:spAutoFit/>
          </a:bodyPr>
          <a:lstStyle/>
          <a:p>
            <a:pPr algn="ctr"/>
            <a:r>
              <a:rPr lang="en-US" altLang="zh-CN" sz="5000" b="1" dirty="0" err="1">
                <a:latin typeface="Times New Roman" panose="02020603050405020304" pitchFamily="18" charset="0"/>
                <a:ea typeface="字魂59号-创粗黑" panose="00000500000000000000" pitchFamily="2" charset="-122"/>
                <a:cs typeface="Times New Roman" panose="02020603050405020304" pitchFamily="18" charset="0"/>
              </a:rPr>
              <a:t>Bộ</a:t>
            </a:r>
            <a:r>
              <a:rPr lang="en-US" altLang="zh-CN" sz="5000" b="1" dirty="0">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5000" b="1" dirty="0" err="1">
                <a:latin typeface="Times New Roman" panose="02020603050405020304" pitchFamily="18" charset="0"/>
                <a:ea typeface="字魂59号-创粗黑" panose="00000500000000000000" pitchFamily="2" charset="-122"/>
                <a:cs typeface="Times New Roman" panose="02020603050405020304" pitchFamily="18" charset="0"/>
              </a:rPr>
              <a:t>sản</a:t>
            </a:r>
            <a:r>
              <a:rPr lang="en-US" altLang="zh-CN" sz="5000" b="1" dirty="0">
                <a:latin typeface="Times New Roman" panose="02020603050405020304" pitchFamily="18" charset="0"/>
                <a:ea typeface="字魂59号-创粗黑" panose="00000500000000000000" pitchFamily="2" charset="-122"/>
                <a:cs typeface="Times New Roman" panose="02020603050405020304" pitchFamily="18" charset="0"/>
              </a:rPr>
              <a:t> </a:t>
            </a:r>
            <a:r>
              <a:rPr lang="en-US" altLang="zh-CN" sz="5000" b="1" dirty="0" err="1">
                <a:latin typeface="Times New Roman" panose="02020603050405020304" pitchFamily="18" charset="0"/>
                <a:ea typeface="字魂59号-创粗黑" panose="00000500000000000000" pitchFamily="2" charset="-122"/>
                <a:cs typeface="Times New Roman" panose="02020603050405020304" pitchFamily="18" charset="0"/>
              </a:rPr>
              <a:t>phẩm</a:t>
            </a:r>
            <a:r>
              <a:rPr lang="en-US" altLang="zh-CN" sz="5000" b="1" dirty="0">
                <a:latin typeface="Times New Roman" panose="02020603050405020304" pitchFamily="18" charset="0"/>
                <a:ea typeface="字魂59号-创粗黑" panose="00000500000000000000" pitchFamily="2" charset="-122"/>
                <a:cs typeface="Times New Roman" panose="02020603050405020304" pitchFamily="18" charset="0"/>
              </a:rPr>
              <a:t>: </a:t>
            </a:r>
            <a:r>
              <a:rPr lang="en-US" sz="5000" b="1" dirty="0" err="1">
                <a:latin typeface="Times New Roman" panose="02020603050405020304" pitchFamily="18" charset="0"/>
                <a:cs typeface="Times New Roman" panose="02020603050405020304" pitchFamily="18" charset="0"/>
              </a:rPr>
              <a:t>Cây</a:t>
            </a:r>
            <a:r>
              <a:rPr lang="en-US" sz="5000" b="1" dirty="0">
                <a:latin typeface="Times New Roman" panose="02020603050405020304" pitchFamily="18" charset="0"/>
                <a:cs typeface="Times New Roman" panose="02020603050405020304" pitchFamily="18" charset="0"/>
              </a:rPr>
              <a:t> </a:t>
            </a:r>
            <a:r>
              <a:rPr lang="en-US" sz="5000" b="1" dirty="0" err="1">
                <a:latin typeface="Times New Roman" panose="02020603050405020304" pitchFamily="18" charset="0"/>
                <a:cs typeface="Times New Roman" panose="02020603050405020304" pitchFamily="18" charset="0"/>
              </a:rPr>
              <a:t>cảnh</a:t>
            </a:r>
            <a:r>
              <a:rPr lang="en-US" sz="5000" b="1" dirty="0">
                <a:latin typeface="Times New Roman" panose="02020603050405020304" pitchFamily="18" charset="0"/>
                <a:cs typeface="Times New Roman" panose="02020603050405020304" pitchFamily="18" charset="0"/>
              </a:rPr>
              <a:t> </a:t>
            </a:r>
            <a:endParaRPr lang="en-US" sz="5000" b="1" dirty="0" smtClean="0">
              <a:latin typeface="Times New Roman" panose="02020603050405020304" pitchFamily="18" charset="0"/>
              <a:cs typeface="Times New Roman" panose="02020603050405020304" pitchFamily="18" charset="0"/>
            </a:endParaRPr>
          </a:p>
          <a:p>
            <a:pPr algn="ctr"/>
            <a:r>
              <a:rPr lang="en-US" sz="5000" dirty="0" smtClean="0">
                <a:latin typeface="Times New Roman" panose="02020603050405020304" pitchFamily="18" charset="0"/>
                <a:cs typeface="Times New Roman" panose="02020603050405020304" pitchFamily="18" charset="0"/>
              </a:rPr>
              <a:t>(</a:t>
            </a:r>
            <a:r>
              <a:rPr lang="en-US" sz="5000" dirty="0" err="1">
                <a:latin typeface="Times New Roman" panose="02020603050405020304" pitchFamily="18" charset="0"/>
                <a:cs typeface="Times New Roman" panose="02020603050405020304" pitchFamily="18" charset="0"/>
              </a:rPr>
              <a:t>Sản</a:t>
            </a:r>
            <a:r>
              <a:rPr lang="en-US" sz="5000" dirty="0">
                <a:latin typeface="Times New Roman" panose="02020603050405020304" pitchFamily="18" charset="0"/>
                <a:cs typeface="Times New Roman" panose="02020603050405020304" pitchFamily="18" charset="0"/>
              </a:rPr>
              <a:t> </a:t>
            </a:r>
            <a:r>
              <a:rPr lang="en-US" sz="5000" dirty="0" err="1">
                <a:latin typeface="Times New Roman" panose="02020603050405020304" pitchFamily="18" charset="0"/>
                <a:cs typeface="Times New Roman" panose="02020603050405020304" pitchFamily="18" charset="0"/>
              </a:rPr>
              <a:t>phẩm</a:t>
            </a:r>
            <a:r>
              <a:rPr lang="en-US" sz="5000" dirty="0">
                <a:latin typeface="Times New Roman" panose="02020603050405020304" pitchFamily="18" charset="0"/>
                <a:cs typeface="Times New Roman" panose="02020603050405020304" pitchFamily="18" charset="0"/>
              </a:rPr>
              <a:t>: </a:t>
            </a:r>
            <a:r>
              <a:rPr lang="en-US" sz="5000" dirty="0" err="1">
                <a:latin typeface="Times New Roman" panose="02020603050405020304" pitchFamily="18" charset="0"/>
                <a:cs typeface="Times New Roman" panose="02020603050405020304" pitchFamily="18" charset="0"/>
              </a:rPr>
              <a:t>Sinh</a:t>
            </a:r>
            <a:r>
              <a:rPr lang="en-US" sz="5000" dirty="0">
                <a:latin typeface="Times New Roman" panose="02020603050405020304" pitchFamily="18" charset="0"/>
                <a:cs typeface="Times New Roman" panose="02020603050405020304" pitchFamily="18" charset="0"/>
              </a:rPr>
              <a:t> </a:t>
            </a:r>
            <a:r>
              <a:rPr lang="en-US" sz="5000" dirty="0" err="1">
                <a:latin typeface="Times New Roman" panose="02020603050405020304" pitchFamily="18" charset="0"/>
                <a:cs typeface="Times New Roman" panose="02020603050405020304" pitchFamily="18" charset="0"/>
              </a:rPr>
              <a:t>vật</a:t>
            </a:r>
            <a:r>
              <a:rPr lang="en-US" sz="5000" dirty="0">
                <a:latin typeface="Times New Roman" panose="02020603050405020304" pitchFamily="18" charset="0"/>
                <a:cs typeface="Times New Roman" panose="02020603050405020304" pitchFamily="18" charset="0"/>
              </a:rPr>
              <a:t> </a:t>
            </a:r>
            <a:r>
              <a:rPr lang="en-US" sz="5000" dirty="0" err="1">
                <a:latin typeface="Times New Roman" panose="02020603050405020304" pitchFamily="18" charset="0"/>
                <a:cs typeface="Times New Roman" panose="02020603050405020304" pitchFamily="18" charset="0"/>
              </a:rPr>
              <a:t>cảnh</a:t>
            </a:r>
            <a:r>
              <a:rPr lang="en-US" sz="5000" dirty="0" smtClean="0">
                <a:latin typeface="Times New Roman" panose="02020603050405020304" pitchFamily="18" charset="0"/>
                <a:cs typeface="Times New Roman" panose="02020603050405020304" pitchFamily="18" charset="0"/>
              </a:rPr>
              <a:t>)</a:t>
            </a:r>
            <a:endParaRPr lang="zh-CN" altLang="en-US" sz="5000" b="1" dirty="0">
              <a:latin typeface="Times New Roman" panose="02020603050405020304" pitchFamily="18" charset="0"/>
              <a:ea typeface="字魂59号-创粗黑" panose="00000500000000000000" pitchFamily="2"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1700408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14"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5"/>
          <p:cNvSpPr txBox="1"/>
          <p:nvPr/>
        </p:nvSpPr>
        <p:spPr>
          <a:xfrm>
            <a:off x="0" y="155665"/>
            <a:ext cx="12192000" cy="1015663"/>
          </a:xfrm>
          <a:prstGeom prst="rect">
            <a:avLst/>
          </a:prstGeom>
          <a:noFill/>
        </p:spPr>
        <p:txBody>
          <a:bodyPr wrap="square" rtlCol="0">
            <a:spAutoFit/>
          </a:bodyPr>
          <a:lstStyle/>
          <a:p>
            <a:pPr algn="ctr"/>
            <a:r>
              <a:rPr lang="en-US" altLang="zh-CN" sz="6000" b="1" dirty="0">
                <a:latin typeface="Times New Roman" panose="02020603050405020304" pitchFamily="18" charset="0"/>
                <a:ea typeface="字魂59号-创粗黑" panose="00000500000000000000" pitchFamily="2" charset="-122"/>
                <a:cs typeface="Times New Roman" panose="02020603050405020304" pitchFamily="18" charset="0"/>
              </a:rPr>
              <a:t>CÁC TIÊU CHÍ</a:t>
            </a:r>
            <a:endParaRPr lang="zh-CN" altLang="en-US" sz="6000" b="1" dirty="0">
              <a:latin typeface="Times New Roman" panose="02020603050405020304" pitchFamily="18" charset="0"/>
              <a:ea typeface="字魂59号-创粗黑" panose="00000500000000000000" pitchFamily="2" charset="-122"/>
              <a:cs typeface="Times New Roman" panose="02020603050405020304" pitchFamily="18" charset="0"/>
            </a:endParaRPr>
          </a:p>
        </p:txBody>
      </p:sp>
      <p:graphicFrame>
        <p:nvGraphicFramePr>
          <p:cNvPr id="13" name="Diagram 12"/>
          <p:cNvGraphicFramePr/>
          <p:nvPr>
            <p:extLst>
              <p:ext uri="{D42A27DB-BD31-4B8C-83A1-F6EECF244321}">
                <p14:modId xmlns:p14="http://schemas.microsoft.com/office/powerpoint/2010/main" val="3409356296"/>
              </p:ext>
            </p:extLst>
          </p:nvPr>
        </p:nvGraphicFramePr>
        <p:xfrm>
          <a:off x="0" y="1326994"/>
          <a:ext cx="12192000" cy="55310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extLst>
      <p:ext uri="{BB962C8B-B14F-4D97-AF65-F5344CB8AC3E}">
        <p14:creationId xmlns:p14="http://schemas.microsoft.com/office/powerpoint/2010/main" val="10113090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300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文本框 5"/>
          <p:cNvSpPr txBox="1"/>
          <p:nvPr/>
        </p:nvSpPr>
        <p:spPr>
          <a:xfrm>
            <a:off x="1470581" y="278102"/>
            <a:ext cx="10403284" cy="1938992"/>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A.</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SẢN PHẨM VÀ SỨC MẠNH CỘNG ĐỒNG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(30/40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4" name="Table 13"/>
          <p:cNvGraphicFramePr>
            <a:graphicFrameLocks noGrp="1"/>
          </p:cNvGraphicFramePr>
          <p:nvPr>
            <p:extLst>
              <p:ext uri="{D42A27DB-BD31-4B8C-83A1-F6EECF244321}">
                <p14:modId xmlns:p14="http://schemas.microsoft.com/office/powerpoint/2010/main" val="1828976989"/>
              </p:ext>
            </p:extLst>
          </p:nvPr>
        </p:nvGraphicFramePr>
        <p:xfrm>
          <a:off x="444136" y="2253112"/>
          <a:ext cx="11534232" cy="4528528"/>
        </p:xfrm>
        <a:graphic>
          <a:graphicData uri="http://schemas.openxmlformats.org/drawingml/2006/table">
            <a:tbl>
              <a:tblPr firstRow="1" bandRow="1">
                <a:tableStyleId>{93296810-A885-4BE3-A3E7-6D5BEEA58F35}</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1. TỔ CHỨC SẢN XUẤT</a:t>
                      </a: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16/19</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6713761"/>
                  </a:ext>
                </a:extLst>
              </a:tr>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a) </a:t>
                      </a:r>
                      <a:r>
                        <a:rPr lang="en-US" sz="3200" dirty="0" err="1">
                          <a:solidFill>
                            <a:schemeClr val="tx1"/>
                          </a:solidFill>
                          <a:latin typeface="Times New Roman" panose="02020603050405020304" pitchFamily="18" charset="0"/>
                          <a:cs typeface="Times New Roman" panose="02020603050405020304" pitchFamily="18" charset="0"/>
                        </a:rPr>
                        <a:t>Nguồn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smtClean="0">
                          <a:solidFill>
                            <a:schemeClr val="tx1"/>
                          </a:solidFill>
                          <a:latin typeface="Times New Roman" panose="02020603050405020304" pitchFamily="18" charset="0"/>
                          <a:cs typeface="Times New Roman" panose="02020603050405020304" pitchFamily="18" charset="0"/>
                        </a:rPr>
                        <a:t>gốc</a:t>
                      </a:r>
                      <a:r>
                        <a:rPr lang="en-US" sz="3200" baseline="0" dirty="0" smtClean="0">
                          <a:solidFill>
                            <a:schemeClr val="tx1"/>
                          </a:solidFill>
                          <a:latin typeface="Times New Roman" panose="02020603050405020304" pitchFamily="18" charset="0"/>
                          <a:cs typeface="Times New Roman" panose="02020603050405020304" pitchFamily="18" charset="0"/>
                        </a:rPr>
                        <a:t> </a:t>
                      </a:r>
                      <a:r>
                        <a:rPr lang="en-US" sz="3200" baseline="0" dirty="0" err="1" smtClean="0">
                          <a:solidFill>
                            <a:schemeClr val="tx1"/>
                          </a:solidFill>
                          <a:latin typeface="Times New Roman" panose="02020603050405020304" pitchFamily="18" charset="0"/>
                          <a:cs typeface="Times New Roman" panose="02020603050405020304" pitchFamily="18" charset="0"/>
                        </a:rPr>
                        <a:t>sản</a:t>
                      </a:r>
                      <a:r>
                        <a:rPr lang="en-US" sz="3200" baseline="0" dirty="0" smtClean="0">
                          <a:solidFill>
                            <a:schemeClr val="tx1"/>
                          </a:solidFill>
                          <a:latin typeface="Times New Roman" panose="02020603050405020304" pitchFamily="18" charset="0"/>
                          <a:cs typeface="Times New Roman" panose="02020603050405020304" pitchFamily="18" charset="0"/>
                        </a:rPr>
                        <a:t> </a:t>
                      </a:r>
                      <a:r>
                        <a:rPr lang="en-US" sz="3200" baseline="0" dirty="0" err="1" smtClean="0">
                          <a:solidFill>
                            <a:schemeClr val="tx1"/>
                          </a:solidFill>
                          <a:latin typeface="Times New Roman" panose="02020603050405020304" pitchFamily="18" charset="0"/>
                          <a:cs typeface="Times New Roman" panose="02020603050405020304" pitchFamily="18" charset="0"/>
                        </a:rPr>
                        <a:t>phẩm</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53329920"/>
                  </a:ext>
                </a:extLst>
              </a:tr>
              <a:tr h="865432">
                <a:tc>
                  <a:txBody>
                    <a:bodyPr/>
                    <a:lstStyle/>
                    <a:p>
                      <a:pPr algn="l"/>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được</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trồng</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trên</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địa</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bàn</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cấp</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xã</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từ</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75%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đến</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100%</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5/5</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408323180"/>
                  </a:ext>
                </a:extLst>
              </a:tr>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b) </a:t>
                      </a:r>
                      <a:r>
                        <a:rPr lang="en-US" sz="3200" dirty="0" err="1">
                          <a:solidFill>
                            <a:schemeClr val="tx1"/>
                          </a:solidFill>
                          <a:latin typeface="Times New Roman" panose="02020603050405020304" pitchFamily="18" charset="0"/>
                          <a:cs typeface="Times New Roman" panose="02020603050405020304" pitchFamily="18" charset="0"/>
                        </a:rPr>
                        <a:t>Gia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tăng</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giá</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trị</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656719124"/>
                  </a:ext>
                </a:extLst>
              </a:tr>
              <a:tr h="865432">
                <a:tc>
                  <a:txBody>
                    <a:bodyPr/>
                    <a:lstStyle/>
                    <a:p>
                      <a:pPr algn="l"/>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Trồng</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chăm</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sóc</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cắt</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tỉa</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tạo</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dáng</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kỹ</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thuật</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tay</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nghề</a:t>
                      </a:r>
                      <a:r>
                        <a:rPr lang="en-US" sz="32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kern="1200" dirty="0" err="1" smtClean="0">
                          <a:solidFill>
                            <a:schemeClr val="dk1"/>
                          </a:solidFill>
                          <a:effectLst/>
                          <a:latin typeface="Times New Roman" panose="02020603050405020304" pitchFamily="18" charset="0"/>
                          <a:ea typeface="+mn-ea"/>
                          <a:cs typeface="Times New Roman" panose="02020603050405020304" pitchFamily="18" charset="0"/>
                        </a:rPr>
                        <a:t>cao</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4/4</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5031380"/>
                  </a:ext>
                </a:extLst>
              </a:tr>
            </a:tbl>
          </a:graphicData>
        </a:graphic>
      </p:graphicFrame>
      <p:pic>
        <p:nvPicPr>
          <p:cNvPr id="7"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14796" y="183029"/>
            <a:ext cx="10277204" cy="1938992"/>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A.</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SẢN PHẨM VÀ SỨC MẠNH CỘNG ĐỒNG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(30/40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353302726"/>
              </p:ext>
            </p:extLst>
          </p:nvPr>
        </p:nvGraphicFramePr>
        <p:xfrm>
          <a:off x="444136" y="2253112"/>
          <a:ext cx="11534232" cy="4327160"/>
        </p:xfrm>
        <a:graphic>
          <a:graphicData uri="http://schemas.openxmlformats.org/drawingml/2006/table">
            <a:tbl>
              <a:tblPr firstRow="1" bandRow="1">
                <a:tableStyleId>{93296810-A885-4BE3-A3E7-6D5BEEA58F35}</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1. TỔ CHỨC SẢN XUẤT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solidFill>
                            <a:schemeClr val="tx1"/>
                          </a:solidFill>
                          <a:latin typeface="Times New Roman" panose="02020603050405020304" pitchFamily="18" charset="0"/>
                          <a:cs typeface="Times New Roman" panose="02020603050405020304" pitchFamily="18" charset="0"/>
                        </a:rPr>
                        <a:t>16/19</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6713761"/>
                  </a:ext>
                </a:extLst>
              </a:tr>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c) </a:t>
                      </a:r>
                      <a:r>
                        <a:rPr lang="en-US" sz="3200" dirty="0" err="1">
                          <a:solidFill>
                            <a:schemeClr val="tx1"/>
                          </a:solidFill>
                          <a:latin typeface="Times New Roman" panose="02020603050405020304" pitchFamily="18" charset="0"/>
                          <a:cs typeface="Times New Roman" panose="02020603050405020304" pitchFamily="18" charset="0"/>
                        </a:rPr>
                        <a:t>Năng</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lực</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sản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xuất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để</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đáp</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ứng</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yêu</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cầu</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phân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phối</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53329920"/>
                  </a:ext>
                </a:extLst>
              </a:tr>
              <a:tr h="865432">
                <a:tc>
                  <a:txBody>
                    <a:bodyPr/>
                    <a:lstStyle/>
                    <a:p>
                      <a:pPr algn="l"/>
                      <a:r>
                        <a:rPr lang="en-US" sz="3200" dirty="0" err="1">
                          <a:solidFill>
                            <a:schemeClr val="tx1"/>
                          </a:solidFill>
                          <a:latin typeface="Times New Roman" panose="02020603050405020304" pitchFamily="18" charset="0"/>
                          <a:cs typeface="Times New Roman" panose="02020603050405020304" pitchFamily="18" charset="0"/>
                        </a:rPr>
                        <a:t>Có</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năng</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lực</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quy</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mô</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sản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xuất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mức</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smtClean="0">
                          <a:solidFill>
                            <a:schemeClr val="tx1"/>
                          </a:solidFill>
                          <a:latin typeface="Times New Roman" panose="02020603050405020304" pitchFamily="18" charset="0"/>
                          <a:cs typeface="Times New Roman" panose="02020603050405020304" pitchFamily="18" charset="0"/>
                        </a:rPr>
                        <a:t>trung</a:t>
                      </a:r>
                      <a:r>
                        <a:rPr lang="en-US" sz="3200" dirty="0" smtClean="0">
                          <a:solidFill>
                            <a:schemeClr val="tx1"/>
                          </a:solidFill>
                          <a:latin typeface="Times New Roman" panose="02020603050405020304" pitchFamily="18" charset="0"/>
                          <a:cs typeface="Times New Roman" panose="02020603050405020304" pitchFamily="18" charset="0"/>
                        </a:rPr>
                        <a:t> </a:t>
                      </a:r>
                      <a:r>
                        <a:rPr lang="en-US" sz="3200" dirty="0" err="1" smtClean="0">
                          <a:solidFill>
                            <a:schemeClr val="tx1"/>
                          </a:solidFill>
                          <a:latin typeface="Times New Roman" panose="02020603050405020304" pitchFamily="18" charset="0"/>
                          <a:cs typeface="Times New Roman" panose="02020603050405020304" pitchFamily="18" charset="0"/>
                        </a:rPr>
                        <a:t>bình</a:t>
                      </a:r>
                      <a:r>
                        <a:rPr lang="en-US" sz="3200" dirty="0" smtClean="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2/3</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408323180"/>
                  </a:ext>
                </a:extLst>
              </a:tr>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d) </a:t>
                      </a:r>
                      <a:r>
                        <a:rPr lang="en-US" sz="3200" dirty="0" err="1">
                          <a:solidFill>
                            <a:schemeClr val="tx1"/>
                          </a:solidFill>
                          <a:latin typeface="Times New Roman" panose="02020603050405020304" pitchFamily="18" charset="0"/>
                          <a:cs typeface="Times New Roman" panose="02020603050405020304" pitchFamily="18" charset="0"/>
                        </a:rPr>
                        <a:t>Liên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kết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chuỗi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trong</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sản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xuất</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656719124"/>
                  </a:ext>
                </a:extLst>
              </a:tr>
              <a:tr h="865432">
                <a:tc>
                  <a:txBody>
                    <a:bodyPr/>
                    <a:lstStyle/>
                    <a:p>
                      <a:pPr algn="l"/>
                      <a:r>
                        <a:rPr lang="vi-VN" sz="3200" dirty="0">
                          <a:solidFill>
                            <a:schemeClr val="tx1"/>
                          </a:solidFill>
                          <a:latin typeface="Times New Roman" panose="02020603050405020304" pitchFamily="18" charset="0"/>
                          <a:cs typeface="Times New Roman" panose="02020603050405020304" pitchFamily="18" charset="0"/>
                        </a:rPr>
                        <a:t>Có hợp đồng liên kết trên 75% sản lượng </a:t>
                      </a:r>
                      <a:r>
                        <a:rPr lang="en-US" sz="3200" dirty="0" err="1" smtClean="0">
                          <a:solidFill>
                            <a:schemeClr val="tx1"/>
                          </a:solidFill>
                          <a:latin typeface="Times New Roman" panose="02020603050405020304" pitchFamily="18" charset="0"/>
                          <a:cs typeface="Times New Roman" panose="02020603050405020304" pitchFamily="18" charset="0"/>
                        </a:rPr>
                        <a:t>tiêu</a:t>
                      </a:r>
                      <a:r>
                        <a:rPr lang="en-US" sz="3200" baseline="0" dirty="0" smtClean="0">
                          <a:solidFill>
                            <a:schemeClr val="tx1"/>
                          </a:solidFill>
                          <a:latin typeface="Times New Roman" panose="02020603050405020304" pitchFamily="18" charset="0"/>
                          <a:cs typeface="Times New Roman" panose="02020603050405020304" pitchFamily="18" charset="0"/>
                        </a:rPr>
                        <a:t> </a:t>
                      </a:r>
                      <a:r>
                        <a:rPr lang="en-US" sz="3200" baseline="0" dirty="0" err="1" smtClean="0">
                          <a:solidFill>
                            <a:schemeClr val="tx1"/>
                          </a:solidFill>
                          <a:latin typeface="Times New Roman" panose="02020603050405020304" pitchFamily="18" charset="0"/>
                          <a:cs typeface="Times New Roman" panose="02020603050405020304" pitchFamily="18" charset="0"/>
                        </a:rPr>
                        <a:t>thụ</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2/3</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5031380"/>
                  </a:ext>
                </a:extLst>
              </a:tr>
            </a:tbl>
          </a:graphicData>
        </a:graphic>
      </p:graphicFrame>
      <p:pic>
        <p:nvPicPr>
          <p:cNvPr id="7" name="Picture 6"/>
          <p:cNvPicPr>
            <a:picLocks noChangeAspect="1"/>
          </p:cNvPicPr>
          <p:nvPr/>
        </p:nvPicPr>
        <p:blipFill>
          <a:blip r:embed="rId4"/>
          <a:stretch>
            <a:fillRect/>
          </a:stretch>
        </p:blipFill>
        <p:spPr>
          <a:xfrm>
            <a:off x="0" y="0"/>
            <a:ext cx="1152525" cy="1152525"/>
          </a:xfrm>
          <a:prstGeom prst="rect">
            <a:avLst/>
          </a:prstGeom>
        </p:spPr>
      </p:pic>
      <p:pic>
        <p:nvPicPr>
          <p:cNvPr id="9" name="Picture 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35421" y="230538"/>
            <a:ext cx="10183541" cy="1938992"/>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A.</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SẢN PHẨM VÀ SỨC MẠNH CỘNG ĐỒNG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(30/40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1639037096"/>
              </p:ext>
            </p:extLst>
          </p:nvPr>
        </p:nvGraphicFramePr>
        <p:xfrm>
          <a:off x="444136" y="2253112"/>
          <a:ext cx="11534232" cy="4467568"/>
        </p:xfrm>
        <a:graphic>
          <a:graphicData uri="http://schemas.openxmlformats.org/drawingml/2006/table">
            <a:tbl>
              <a:tblPr firstRow="1" bandRow="1">
                <a:tableStyleId>{93296810-A885-4BE3-A3E7-6D5BEEA58F35}</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1. TỔ CHỨC SẢN XUẤT</a:t>
                      </a: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16/19</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6713761"/>
                  </a:ext>
                </a:extLst>
              </a:tr>
              <a:tr h="865432">
                <a:tc>
                  <a:txBody>
                    <a:bodyPr/>
                    <a:lstStyle/>
                    <a:p>
                      <a:pPr algn="l"/>
                      <a:r>
                        <a:rPr lang="vi-VN" sz="3200" dirty="0">
                          <a:solidFill>
                            <a:schemeClr val="tx1"/>
                          </a:solidFill>
                          <a:latin typeface="Times New Roman" panose="02020603050405020304" pitchFamily="18" charset="0"/>
                          <a:cs typeface="Times New Roman" panose="02020603050405020304" pitchFamily="18" charset="0"/>
                        </a:rPr>
                        <a:t>đ) Bảo vệ môi trường trong quá trình sản xuất</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53329920"/>
                  </a:ext>
                </a:extLst>
              </a:tr>
              <a:tr h="865432">
                <a:tc>
                  <a:txBody>
                    <a:bodyPr/>
                    <a:lstStyle/>
                    <a:p>
                      <a:pPr algn="l"/>
                      <a:r>
                        <a:rPr lang="vi-VN" sz="2000" dirty="0">
                          <a:solidFill>
                            <a:schemeClr val="tx1"/>
                          </a:solidFill>
                          <a:latin typeface="Times New Roman" panose="02020603050405020304" pitchFamily="18" charset="0"/>
                          <a:cs typeface="Times New Roman" panose="02020603050405020304" pitchFamily="18" charset="0"/>
                        </a:rPr>
                        <a:t>Có Hồ sơ, thủ tục về môi trường theo quy định của pháp luật về bảo vệ môi trường và hồ sơ minh chứng về công trình thu gom và xử lý chất thải theo quy định</a:t>
                      </a:r>
                      <a:endParaRPr lang="en-US" sz="20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2/3</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408323180"/>
                  </a:ext>
                </a:extLst>
              </a:tr>
              <a:tr h="865432">
                <a:tc>
                  <a:txBody>
                    <a:bodyPr/>
                    <a:lstStyle/>
                    <a:p>
                      <a:pPr algn="l"/>
                      <a:r>
                        <a:rPr lang="vi-VN" sz="3200" dirty="0">
                          <a:solidFill>
                            <a:schemeClr val="tx1"/>
                          </a:solidFill>
                          <a:latin typeface="Times New Roman" panose="02020603050405020304" pitchFamily="18" charset="0"/>
                          <a:cs typeface="Times New Roman" panose="02020603050405020304" pitchFamily="18" charset="0"/>
                        </a:rPr>
                        <a:t>e) Sử dụng công nghệ theo hướng bền vững trong sản xuất</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656719124"/>
                  </a:ext>
                </a:extLst>
              </a:tr>
              <a:tr h="865432">
                <a:tc>
                  <a:txBody>
                    <a:bodyPr/>
                    <a:lstStyle/>
                    <a:p>
                      <a:pPr algn="l"/>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áp</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dụng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công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nghệ</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theo</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hướng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bền</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vững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môi</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trường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công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nghệ</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tiết</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kiệm</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nguyên</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liệu</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nhiên</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liệu</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hoạt</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động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xử</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lý</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tái</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chế</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chất</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thải</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tận</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thu</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tái</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sử</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dụng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tái</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chế</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phụ</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nông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nghiệp</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1/1</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5031380"/>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57983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690324" y="278102"/>
            <a:ext cx="10183541" cy="1938992"/>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A.</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SẢN PHẨM VÀ SỨC MẠNH CỘNG ĐỒNG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(30/40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4043280985"/>
              </p:ext>
            </p:extLst>
          </p:nvPr>
        </p:nvGraphicFramePr>
        <p:xfrm>
          <a:off x="444136" y="2253112"/>
          <a:ext cx="11534232" cy="4528528"/>
        </p:xfrm>
        <a:graphic>
          <a:graphicData uri="http://schemas.openxmlformats.org/drawingml/2006/table">
            <a:tbl>
              <a:tblPr firstRow="1" bandRow="1">
                <a:tableStyleId>{93296810-A885-4BE3-A3E7-6D5BEEA58F35}</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2. PHÁT TRIỂN SẢN PHẨM</a:t>
                      </a: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6/9</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6713761"/>
                  </a:ext>
                </a:extLst>
              </a:tr>
              <a:tr h="865432">
                <a:tc>
                  <a:txBody>
                    <a:bodyPr/>
                    <a:lstStyle/>
                    <a:p>
                      <a:pPr algn="l"/>
                      <a:r>
                        <a:rPr lang="vi-VN" sz="3200" dirty="0">
                          <a:solidFill>
                            <a:schemeClr val="tx1"/>
                          </a:solidFill>
                          <a:latin typeface="Times New Roman" panose="02020603050405020304" pitchFamily="18" charset="0"/>
                          <a:cs typeface="Times New Roman" panose="02020603050405020304" pitchFamily="18" charset="0"/>
                        </a:rPr>
                        <a:t>a) Nguồn gốc ý tưởng sản phẩm</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53329920"/>
                  </a:ext>
                </a:extLst>
              </a:tr>
              <a:tr h="865432">
                <a:tc>
                  <a:txBody>
                    <a:bodyPr/>
                    <a:lstStyle/>
                    <a:p>
                      <a:pPr algn="l"/>
                      <a:r>
                        <a:rPr lang="vi-VN" sz="2000" dirty="0">
                          <a:solidFill>
                            <a:schemeClr val="tx1"/>
                          </a:solidFill>
                          <a:latin typeface="Times New Roman" panose="02020603050405020304" pitchFamily="18" charset="0"/>
                          <a:cs typeface="Times New Roman" panose="02020603050405020304" pitchFamily="18" charset="0"/>
                        </a:rPr>
                        <a:t>Sản phẩm được sản xuất ở nhiều nơi trên địa bàn, là sản phẩm đặc trưng của tỉnh, có chất lượng nổi trội/sản phẩm mới được chế biến từ nguyên liệu đặc trưng của địa phương</a:t>
                      </a:r>
                      <a:endParaRPr lang="en-US" sz="20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3/5</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408323180"/>
                  </a:ext>
                </a:extLst>
              </a:tr>
              <a:tr h="865432">
                <a:tc>
                  <a:txBody>
                    <a:bodyPr/>
                    <a:lstStyle/>
                    <a:p>
                      <a:pPr algn="l"/>
                      <a:r>
                        <a:rPr lang="vi-VN" sz="3200" dirty="0">
                          <a:solidFill>
                            <a:schemeClr val="tx1"/>
                          </a:solidFill>
                          <a:latin typeface="Times New Roman" panose="02020603050405020304" pitchFamily="18" charset="0"/>
                          <a:cs typeface="Times New Roman" panose="02020603050405020304" pitchFamily="18" charset="0"/>
                        </a:rPr>
                        <a:t>b) </a:t>
                      </a:r>
                      <a:r>
                        <a:rPr lang="en-US" sz="3200" b="0" kern="1200" dirty="0" err="1" smtClean="0">
                          <a:solidFill>
                            <a:schemeClr val="dk1"/>
                          </a:solidFill>
                          <a:effectLst/>
                          <a:latin typeface="Times New Roman" panose="02020603050405020304" pitchFamily="18" charset="0"/>
                          <a:ea typeface="+mn-ea"/>
                          <a:cs typeface="Times New Roman" panose="02020603050405020304" pitchFamily="18" charset="0"/>
                        </a:rPr>
                        <a:t>Phong</a:t>
                      </a:r>
                      <a:r>
                        <a:rPr lang="en-US" sz="32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b="0" kern="1200" dirty="0" err="1" smtClean="0">
                          <a:solidFill>
                            <a:schemeClr val="dk1"/>
                          </a:solidFill>
                          <a:effectLst/>
                          <a:latin typeface="Times New Roman" panose="02020603050405020304" pitchFamily="18" charset="0"/>
                          <a:ea typeface="+mn-ea"/>
                          <a:cs typeface="Times New Roman" panose="02020603050405020304" pitchFamily="18" charset="0"/>
                        </a:rPr>
                        <a:t>cách</a:t>
                      </a:r>
                      <a:r>
                        <a:rPr lang="en-US" sz="32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b="0" kern="1200" dirty="0" err="1" smtClean="0">
                          <a:solidFill>
                            <a:schemeClr val="dk1"/>
                          </a:solidFill>
                          <a:effectLst/>
                          <a:latin typeface="Times New Roman" panose="02020603050405020304" pitchFamily="18" charset="0"/>
                          <a:ea typeface="+mn-ea"/>
                          <a:cs typeface="Times New Roman" panose="02020603050405020304" pitchFamily="18" charset="0"/>
                        </a:rPr>
                        <a:t>ghi</a:t>
                      </a:r>
                      <a:r>
                        <a:rPr lang="en-US" sz="32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b="0" kern="1200" dirty="0" err="1" smtClean="0">
                          <a:solidFill>
                            <a:schemeClr val="dk1"/>
                          </a:solidFill>
                          <a:effectLst/>
                          <a:latin typeface="Times New Roman" panose="02020603050405020304" pitchFamily="18" charset="0"/>
                          <a:ea typeface="+mn-ea"/>
                          <a:cs typeface="Times New Roman" panose="02020603050405020304" pitchFamily="18" charset="0"/>
                        </a:rPr>
                        <a:t>nhãn</a:t>
                      </a:r>
                      <a:r>
                        <a:rPr lang="en-US" sz="32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b="0"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32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b="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32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i="1" kern="1200" dirty="0" smtClean="0">
                          <a:solidFill>
                            <a:schemeClr val="dk1"/>
                          </a:solidFill>
                          <a:effectLst/>
                          <a:latin typeface="Times New Roman" panose="02020603050405020304" pitchFamily="18" charset="0"/>
                          <a:ea typeface="+mn-ea"/>
                          <a:cs typeface="Times New Roman" panose="02020603050405020304" pitchFamily="18" charset="0"/>
                        </a:rPr>
                        <a:t>(tem, </a:t>
                      </a:r>
                      <a:r>
                        <a:rPr lang="en-US" sz="3200" i="1" kern="1200" dirty="0" err="1" smtClean="0">
                          <a:solidFill>
                            <a:schemeClr val="dk1"/>
                          </a:solidFill>
                          <a:effectLst/>
                          <a:latin typeface="Times New Roman" panose="02020603050405020304" pitchFamily="18" charset="0"/>
                          <a:ea typeface="+mn-ea"/>
                          <a:cs typeface="Times New Roman" panose="02020603050405020304" pitchFamily="18" charset="0"/>
                        </a:rPr>
                        <a:t>nhãn</a:t>
                      </a:r>
                      <a:r>
                        <a:rPr lang="en-US" sz="32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i="1" kern="1200" dirty="0" err="1" smtClean="0">
                          <a:solidFill>
                            <a:schemeClr val="dk1"/>
                          </a:solidFill>
                          <a:effectLst/>
                          <a:latin typeface="Times New Roman" panose="02020603050405020304" pitchFamily="18" charset="0"/>
                          <a:ea typeface="+mn-ea"/>
                          <a:cs typeface="Times New Roman" panose="02020603050405020304" pitchFamily="18" charset="0"/>
                        </a:rPr>
                        <a:t>gắn</a:t>
                      </a:r>
                      <a:r>
                        <a:rPr lang="en-US" sz="32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i="1" kern="1200" dirty="0" err="1" smtClean="0">
                          <a:solidFill>
                            <a:schemeClr val="dk1"/>
                          </a:solidFill>
                          <a:effectLst/>
                          <a:latin typeface="Times New Roman" panose="02020603050405020304" pitchFamily="18" charset="0"/>
                          <a:ea typeface="+mn-ea"/>
                          <a:cs typeface="Times New Roman" panose="02020603050405020304" pitchFamily="18" charset="0"/>
                        </a:rPr>
                        <a:t>trên</a:t>
                      </a:r>
                      <a:r>
                        <a:rPr lang="en-US" sz="32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i="1"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32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3200" i="1"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3200" i="1"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656719124"/>
                  </a:ext>
                </a:extLst>
              </a:tr>
              <a:tr h="865432">
                <a:tc>
                  <a:txBody>
                    <a:bodyPr/>
                    <a:lstStyle/>
                    <a:p>
                      <a:pPr algn="l"/>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Thông</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tin/</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thuyết</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minh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đầy</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đủ</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thể</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hiện</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được</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câu</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chuyện</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00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2000"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en-US" sz="20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3/4</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5031380"/>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138007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895907" y="230538"/>
            <a:ext cx="10175921" cy="1938992"/>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A.</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SẢN PHẨM VÀ SỨC MẠNH CỘNG ĐỒNG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(30/40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3703870655"/>
              </p:ext>
            </p:extLst>
          </p:nvPr>
        </p:nvGraphicFramePr>
        <p:xfrm>
          <a:off x="444136" y="2253112"/>
          <a:ext cx="11534232" cy="4522466"/>
        </p:xfrm>
        <a:graphic>
          <a:graphicData uri="http://schemas.openxmlformats.org/drawingml/2006/table">
            <a:tbl>
              <a:tblPr firstRow="1" bandRow="1">
                <a:tableStyleId>{93296810-A885-4BE3-A3E7-6D5BEEA58F35}</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3. SỨC MẠNH CỘNG ĐỒNG</a:t>
                      </a: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8/12</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6713761"/>
                  </a:ext>
                </a:extLst>
              </a:tr>
              <a:tr h="865432">
                <a:tc>
                  <a:txBody>
                    <a:bodyPr/>
                    <a:lstStyle/>
                    <a:p>
                      <a:pPr algn="l"/>
                      <a:r>
                        <a:rPr lang="vi-VN" sz="2400" dirty="0">
                          <a:solidFill>
                            <a:schemeClr val="tx1"/>
                          </a:solidFill>
                          <a:latin typeface="Times New Roman" panose="02020603050405020304" pitchFamily="18" charset="0"/>
                          <a:cs typeface="Times New Roman" panose="02020603050405020304" pitchFamily="18" charset="0"/>
                        </a:rPr>
                        <a:t>a) Loại hình tổ chức sản xuất - kinh doanh</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24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53329920"/>
                  </a:ext>
                </a:extLst>
              </a:tr>
              <a:tr h="865432">
                <a:tc>
                  <a:txBody>
                    <a:bodyPr/>
                    <a:lstStyle/>
                    <a:p>
                      <a:pPr algn="l"/>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Hộ</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gia</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đình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đăng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ký</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kinh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doanh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trang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trại</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tổ</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hợp</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tác</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giấy</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đăng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ký</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kinh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doanh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của</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tổ</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trưởng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Công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ty</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Trách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nhiệm</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hữu</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hạn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(TNHH) 1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thành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viên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doanh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nghiệp</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tư</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nhân</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400" dirty="0" smtClean="0">
                          <a:solidFill>
                            <a:schemeClr val="tx1"/>
                          </a:solidFill>
                          <a:latin typeface="Times New Roman" panose="02020603050405020304" pitchFamily="18" charset="0"/>
                          <a:cs typeface="Times New Roman" panose="02020603050405020304" pitchFamily="18" charset="0"/>
                        </a:rPr>
                        <a:t>1/3</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408323180"/>
                  </a:ext>
                </a:extLst>
              </a:tr>
              <a:tr h="737450">
                <a:tc>
                  <a:txBody>
                    <a:bodyPr/>
                    <a:lstStyle/>
                    <a:p>
                      <a:pPr algn="l"/>
                      <a:r>
                        <a:rPr lang="vi-VN" sz="2400" dirty="0">
                          <a:solidFill>
                            <a:schemeClr val="tx1"/>
                          </a:solidFill>
                          <a:latin typeface="Times New Roman" panose="02020603050405020304" pitchFamily="18" charset="0"/>
                          <a:cs typeface="Times New Roman" panose="02020603050405020304" pitchFamily="18" charset="0"/>
                        </a:rPr>
                        <a:t>b) Đại diện pháp luật của chủ </a:t>
                      </a:r>
                      <a:r>
                        <a:rPr lang="vi-VN" sz="2400" dirty="0" smtClean="0">
                          <a:solidFill>
                            <a:schemeClr val="tx1"/>
                          </a:solidFill>
                          <a:latin typeface="Times New Roman" panose="02020603050405020304" pitchFamily="18" charset="0"/>
                          <a:cs typeface="Times New Roman" panose="02020603050405020304" pitchFamily="18" charset="0"/>
                        </a:rPr>
                        <a:t>thể </a:t>
                      </a:r>
                      <a:r>
                        <a:rPr lang="vi-VN" sz="2400" dirty="0">
                          <a:solidFill>
                            <a:schemeClr val="tx1"/>
                          </a:solidFill>
                          <a:latin typeface="Times New Roman" panose="02020603050405020304" pitchFamily="18" charset="0"/>
                          <a:cs typeface="Times New Roman" panose="02020603050405020304" pitchFamily="18" charset="0"/>
                        </a:rPr>
                        <a:t>là nữ/đồng bào dân tộc thiểu số</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24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656719124"/>
                  </a:ext>
                </a:extLst>
              </a:tr>
              <a:tr h="865432">
                <a:tc>
                  <a:txBody>
                    <a:bodyPr/>
                    <a:lstStyle/>
                    <a:p>
                      <a:pPr algn="l"/>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Đại</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diện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pháp</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luật</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của</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chủ</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thể</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không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phải</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nữ</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đồng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bào</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dân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tộc</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thiểu</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số</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400" dirty="0" smtClean="0">
                          <a:solidFill>
                            <a:schemeClr val="tx1"/>
                          </a:solidFill>
                          <a:latin typeface="Times New Roman" panose="02020603050405020304" pitchFamily="18" charset="0"/>
                          <a:cs typeface="Times New Roman" panose="02020603050405020304" pitchFamily="18" charset="0"/>
                        </a:rPr>
                        <a:t>0/1</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5031380"/>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228902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690324" y="278102"/>
            <a:ext cx="10183541" cy="1938992"/>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A.</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SẢN PHẨM VÀ SỨC MẠNH CỘNG ĐỒNG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(30/40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598588429"/>
              </p:ext>
            </p:extLst>
          </p:nvPr>
        </p:nvGraphicFramePr>
        <p:xfrm>
          <a:off x="444136" y="2253112"/>
          <a:ext cx="11534232" cy="4406608"/>
        </p:xfrm>
        <a:graphic>
          <a:graphicData uri="http://schemas.openxmlformats.org/drawingml/2006/table">
            <a:tbl>
              <a:tblPr firstRow="1" bandRow="1">
                <a:tableStyleId>{93296810-A885-4BE3-A3E7-6D5BEEA58F35}</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3. SỨC MẠNH CỘNG ĐỒNG</a:t>
                      </a: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8/12</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6713761"/>
                  </a:ext>
                </a:extLst>
              </a:tr>
              <a:tr h="865432">
                <a:tc>
                  <a:txBody>
                    <a:bodyPr/>
                    <a:lstStyle/>
                    <a:p>
                      <a:pPr algn="l"/>
                      <a:r>
                        <a:rPr lang="vi-VN" sz="2800" dirty="0">
                          <a:solidFill>
                            <a:schemeClr val="tx1"/>
                          </a:solidFill>
                          <a:latin typeface="Times New Roman" panose="02020603050405020304" pitchFamily="18" charset="0"/>
                          <a:cs typeface="Times New Roman" panose="02020603050405020304" pitchFamily="18" charset="0"/>
                        </a:rPr>
                        <a:t>c) Sử dụng lao động địa phương</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53329920"/>
                  </a:ext>
                </a:extLst>
              </a:tr>
              <a:tr h="865432">
                <a:tc>
                  <a:txBody>
                    <a:bodyPr/>
                    <a:lstStyle/>
                    <a:p>
                      <a:pPr algn="l"/>
                      <a:r>
                        <a:rPr lang="vi-VN" sz="2800" dirty="0">
                          <a:solidFill>
                            <a:schemeClr val="tx1"/>
                          </a:solidFill>
                          <a:latin typeface="Times New Roman" panose="02020603050405020304" pitchFamily="18" charset="0"/>
                          <a:cs typeface="Times New Roman" panose="02020603050405020304" pitchFamily="18" charset="0"/>
                        </a:rPr>
                        <a:t>Có sử dụng ≥ 75% lao động là người trên địa bàn cấp huyện</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800" dirty="0">
                          <a:solidFill>
                            <a:schemeClr val="tx1"/>
                          </a:solidFill>
                          <a:latin typeface="Times New Roman" panose="02020603050405020304" pitchFamily="18" charset="0"/>
                          <a:cs typeface="Times New Roman" panose="02020603050405020304" pitchFamily="18" charset="0"/>
                        </a:rPr>
                        <a:t>3/3</a:t>
                      </a:r>
                    </a:p>
                  </a:txBody>
                  <a:tcPr anchor="ctr"/>
                </a:tc>
                <a:extLst>
                  <a:ext uri="{0D108BD9-81ED-4DB2-BD59-A6C34878D82A}">
                    <a16:rowId xmlns:a16="http://schemas.microsoft.com/office/drawing/2014/main" val="2408323180"/>
                  </a:ext>
                </a:extLst>
              </a:tr>
              <a:tr h="865432">
                <a:tc>
                  <a:txBody>
                    <a:bodyPr/>
                    <a:lstStyle/>
                    <a:p>
                      <a:pPr algn="l"/>
                      <a:r>
                        <a:rPr lang="vi-VN" sz="2800" dirty="0">
                          <a:solidFill>
                            <a:schemeClr val="tx1"/>
                          </a:solidFill>
                          <a:latin typeface="Times New Roman" panose="02020603050405020304" pitchFamily="18" charset="0"/>
                          <a:cs typeface="Times New Roman" panose="02020603050405020304" pitchFamily="18" charset="0"/>
                        </a:rPr>
                        <a:t>d) Tăng trưởng sản xuất kinh doanh</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656719124"/>
                  </a:ext>
                </a:extLst>
              </a:tr>
              <a:tr h="865432">
                <a:tc>
                  <a:txBody>
                    <a:bodyPr/>
                    <a:lstStyle/>
                    <a:p>
                      <a:pPr algn="l"/>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Hợp</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tác</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xã</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xếp</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loại</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trung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bình</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các</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loại</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hình</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khác</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lợi</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nhuận</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tăng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trưởng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dương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so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với</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năm</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trước</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liền</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kề</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1/2</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5031380"/>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6726"/>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8692299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690324" y="278102"/>
            <a:ext cx="10183541" cy="1938992"/>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A.</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SẢN PHẨM VÀ SỨC MẠNH CỘNG ĐỒNG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(30/40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4116464750"/>
              </p:ext>
            </p:extLst>
          </p:nvPr>
        </p:nvGraphicFramePr>
        <p:xfrm>
          <a:off x="444136" y="2253112"/>
          <a:ext cx="11534232" cy="4493375"/>
        </p:xfrm>
        <a:graphic>
          <a:graphicData uri="http://schemas.openxmlformats.org/drawingml/2006/table">
            <a:tbl>
              <a:tblPr firstRow="1" bandRow="1">
                <a:tableStyleId>{93296810-A885-4BE3-A3E7-6D5BEEA58F35}</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807266">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3. SỨC MẠNH CỘNG ĐỒNG</a:t>
                      </a:r>
                    </a:p>
                  </a:txBody>
                  <a:tcPr anchor="ct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8/12</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6713761"/>
                  </a:ext>
                </a:extLst>
              </a:tr>
              <a:tr h="600118">
                <a:tc>
                  <a:txBody>
                    <a:bodyPr/>
                    <a:lstStyle/>
                    <a:p>
                      <a:pPr algn="l"/>
                      <a:r>
                        <a:rPr lang="vi-VN" sz="2400" dirty="0">
                          <a:solidFill>
                            <a:schemeClr val="tx1"/>
                          </a:solidFill>
                          <a:latin typeface="Times New Roman" panose="02020603050405020304" pitchFamily="18" charset="0"/>
                          <a:cs typeface="Times New Roman" panose="02020603050405020304" pitchFamily="18" charset="0"/>
                        </a:rPr>
                        <a:t>đ) Kế toán</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24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53329920"/>
                  </a:ext>
                </a:extLst>
              </a:tr>
              <a:tr h="657822">
                <a:tc>
                  <a:txBody>
                    <a:bodyPr/>
                    <a:lstStyle/>
                    <a:p>
                      <a:pPr algn="l"/>
                      <a:r>
                        <a:rPr lang="vi-VN" sz="2400" dirty="0">
                          <a:solidFill>
                            <a:schemeClr val="tx1"/>
                          </a:solidFill>
                          <a:latin typeface="Times New Roman" panose="02020603050405020304" pitchFamily="18" charset="0"/>
                          <a:cs typeface="Times New Roman" panose="02020603050405020304" pitchFamily="18" charset="0"/>
                        </a:rPr>
                        <a:t>Có tổ chức công tác kế toán theo quy định</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400" dirty="0">
                          <a:solidFill>
                            <a:schemeClr val="tx1"/>
                          </a:solidFill>
                          <a:latin typeface="Times New Roman" panose="02020603050405020304" pitchFamily="18" charset="0"/>
                          <a:cs typeface="Times New Roman" panose="02020603050405020304" pitchFamily="18" charset="0"/>
                        </a:rPr>
                        <a:t>1/1</a:t>
                      </a:r>
                    </a:p>
                  </a:txBody>
                  <a:tcPr anchor="ctr"/>
                </a:tc>
                <a:extLst>
                  <a:ext uri="{0D108BD9-81ED-4DB2-BD59-A6C34878D82A}">
                    <a16:rowId xmlns:a16="http://schemas.microsoft.com/office/drawing/2014/main" val="2408323180"/>
                  </a:ext>
                </a:extLst>
              </a:tr>
              <a:tr h="819391">
                <a:tc>
                  <a:txBody>
                    <a:bodyPr/>
                    <a:lstStyle/>
                    <a:p>
                      <a:pPr algn="l"/>
                      <a:r>
                        <a:rPr lang="pt-BR" sz="2400" dirty="0">
                          <a:solidFill>
                            <a:schemeClr val="tx1"/>
                          </a:solidFill>
                          <a:latin typeface="Times New Roman" panose="02020603050405020304" pitchFamily="18" charset="0"/>
                          <a:cs typeface="Times New Roman" panose="02020603050405020304" pitchFamily="18" charset="0"/>
                        </a:rPr>
                        <a:t>e) Sở hữu trí tuệ****</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endParaRPr lang="en-US" sz="24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656719124"/>
                  </a:ext>
                </a:extLst>
              </a:tr>
              <a:tr h="1608778">
                <a:tc>
                  <a:txBody>
                    <a:bodyPr/>
                    <a:lstStyle/>
                    <a:p>
                      <a:pPr algn="l"/>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Nhãn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hiệu</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sử</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dụng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trên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của</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chủ</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thể</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được</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cấp</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giấy</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chứng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nhận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đăng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ký</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và</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sử</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dụng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dấu</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hiệu</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chỉ</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dẫn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nguồn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gốc</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địa</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lý</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gắn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với</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cộng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đồng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địa</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phương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đối</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với</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những</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đã</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được</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bảo</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hộ</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chỉ</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dẫn</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địa</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lý</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nhãn</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hiệu</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chứng</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nhận</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nhãn</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hiệu</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tập</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thể</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thì</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bắt</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buộc</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phải</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sử</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i="1" kern="1200" dirty="0" err="1" smtClean="0">
                          <a:solidFill>
                            <a:schemeClr val="dk1"/>
                          </a:solidFill>
                          <a:effectLst/>
                          <a:latin typeface="Times New Roman" panose="02020603050405020304" pitchFamily="18" charset="0"/>
                          <a:ea typeface="+mn-ea"/>
                          <a:cs typeface="Times New Roman" panose="02020603050405020304" pitchFamily="18" charset="0"/>
                        </a:rPr>
                        <a:t>dụng</a:t>
                      </a:r>
                      <a:r>
                        <a:rPr lang="en-US" sz="2400" i="1"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l"/>
                      <a:r>
                        <a:rPr lang="en-US" sz="2400" dirty="0" smtClean="0">
                          <a:solidFill>
                            <a:schemeClr val="tx1"/>
                          </a:solidFill>
                          <a:latin typeface="Times New Roman" panose="02020603050405020304" pitchFamily="18" charset="0"/>
                          <a:cs typeface="Times New Roman" panose="02020603050405020304" pitchFamily="18" charset="0"/>
                        </a:rPr>
                        <a:t>2/2</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5031380"/>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6721110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31035" y="278102"/>
            <a:ext cx="9942830" cy="1939290"/>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B.</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KHẢ NĂNG TIẾP THỊ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(14/25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1114080761"/>
              </p:ext>
            </p:extLst>
          </p:nvPr>
        </p:nvGraphicFramePr>
        <p:xfrm>
          <a:off x="444136" y="2253112"/>
          <a:ext cx="11534232" cy="4327160"/>
        </p:xfrm>
        <a:graphic>
          <a:graphicData uri="http://schemas.openxmlformats.org/drawingml/2006/table">
            <a:tbl>
              <a:tblPr firstRow="1" bandRow="1">
                <a:tableStyleId>{7DF18680-E054-41AD-8BC1-D1AEF772440D}</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865432">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4. TIẾP THỊ</a:t>
                      </a:r>
                    </a:p>
                  </a:txBody>
                  <a:tcPr anchor="ctr">
                    <a:solidFill>
                      <a:schemeClr val="accent6"/>
                    </a:solidFill>
                  </a:tcP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5/13</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extLst>
                  <a:ext uri="{0D108BD9-81ED-4DB2-BD59-A6C34878D82A}">
                    <a16:rowId xmlns:a16="http://schemas.microsoft.com/office/drawing/2014/main" val="1006713761"/>
                  </a:ext>
                </a:extLst>
              </a:tr>
              <a:tr h="865432">
                <a:tc>
                  <a:txBody>
                    <a:bodyPr/>
                    <a:lstStyle/>
                    <a:p>
                      <a:pPr algn="l"/>
                      <a:r>
                        <a:rPr lang="vi-VN" sz="2800" dirty="0">
                          <a:latin typeface="Times New Roman" panose="02020603050405020304" pitchFamily="18" charset="0"/>
                          <a:cs typeface="Times New Roman" panose="02020603050405020304" pitchFamily="18" charset="0"/>
                        </a:rPr>
                        <a:t>a) Khu vực phân phối chính</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1053329920"/>
                  </a:ext>
                </a:extLst>
              </a:tr>
              <a:tr h="865432">
                <a:tc>
                  <a:txBody>
                    <a:bodyPr/>
                    <a:lstStyle/>
                    <a:p>
                      <a:pPr algn="l"/>
                      <a:r>
                        <a:rPr lang="vi-VN" sz="2800" dirty="0">
                          <a:latin typeface="Times New Roman" panose="02020603050405020304" pitchFamily="18" charset="0"/>
                          <a:cs typeface="Times New Roman" panose="02020603050405020304" pitchFamily="18" charset="0"/>
                        </a:rPr>
                        <a:t>Thị trường trong huyện</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800" dirty="0" smtClean="0">
                          <a:latin typeface="Times New Roman" panose="02020603050405020304" pitchFamily="18" charset="0"/>
                          <a:cs typeface="Times New Roman" panose="02020603050405020304" pitchFamily="18" charset="0"/>
                        </a:rPr>
                        <a:t>2/5</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408323180"/>
                  </a:ext>
                </a:extLst>
              </a:tr>
              <a:tr h="865432">
                <a:tc>
                  <a:txBody>
                    <a:bodyPr/>
                    <a:lstStyle/>
                    <a:p>
                      <a:pPr algn="l"/>
                      <a:r>
                        <a:rPr lang="pt-BR" sz="2800" dirty="0">
                          <a:latin typeface="Times New Roman" panose="02020603050405020304" pitchFamily="18" charset="0"/>
                          <a:cs typeface="Times New Roman" panose="02020603050405020304" pitchFamily="18" charset="0"/>
                        </a:rPr>
                        <a:t>b) Tổ chức phân phối</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3656719124"/>
                  </a:ext>
                </a:extLst>
              </a:tr>
              <a:tr h="865432">
                <a:tc>
                  <a:txBody>
                    <a:bodyPr/>
                    <a:lstStyle/>
                    <a:p>
                      <a:pPr algn="l"/>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người</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chịu</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trách</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nhiệm</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quản</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lý</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phân</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phối</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800" dirty="0" smtClean="0">
                          <a:latin typeface="Times New Roman" panose="02020603050405020304" pitchFamily="18" charset="0"/>
                          <a:cs typeface="Times New Roman" panose="02020603050405020304" pitchFamily="18" charset="0"/>
                        </a:rPr>
                        <a:t>1/4</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15031380"/>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968919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31035" y="278102"/>
            <a:ext cx="9942830" cy="1939290"/>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B.</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KHẢ NĂNG TIẾP THỊ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(14/25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3215919883"/>
              </p:ext>
            </p:extLst>
          </p:nvPr>
        </p:nvGraphicFramePr>
        <p:xfrm>
          <a:off x="444136" y="2253112"/>
          <a:ext cx="11534232" cy="4253703"/>
        </p:xfrm>
        <a:graphic>
          <a:graphicData uri="http://schemas.openxmlformats.org/drawingml/2006/table">
            <a:tbl>
              <a:tblPr firstRow="1" bandRow="1">
                <a:tableStyleId>{7DF18680-E054-41AD-8BC1-D1AEF772440D}</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779008">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4. TIẾP THỊ</a:t>
                      </a:r>
                    </a:p>
                  </a:txBody>
                  <a:tcPr anchor="ctr">
                    <a:solidFill>
                      <a:schemeClr val="accent6"/>
                    </a:solidFill>
                  </a:tcPr>
                </a:tc>
                <a:tc>
                  <a:txBody>
                    <a:bodyPr/>
                    <a:lstStyle/>
                    <a:p>
                      <a:pPr algn="l"/>
                      <a:r>
                        <a:rPr lang="en-US" sz="3200" dirty="0">
                          <a:solidFill>
                            <a:schemeClr val="tx1"/>
                          </a:solidFill>
                          <a:latin typeface="Times New Roman" panose="02020603050405020304" pitchFamily="18" charset="0"/>
                          <a:cs typeface="Times New Roman" panose="02020603050405020304" pitchFamily="18" charset="0"/>
                        </a:rPr>
                        <a:t>5/13</a:t>
                      </a:r>
                    </a:p>
                  </a:txBody>
                  <a:tcPr anchor="ctr">
                    <a:solidFill>
                      <a:schemeClr val="accent6"/>
                    </a:solidFill>
                  </a:tcPr>
                </a:tc>
                <a:extLst>
                  <a:ext uri="{0D108BD9-81ED-4DB2-BD59-A6C34878D82A}">
                    <a16:rowId xmlns:a16="http://schemas.microsoft.com/office/drawing/2014/main" val="1006713761"/>
                  </a:ext>
                </a:extLst>
              </a:tr>
              <a:tr h="779008">
                <a:tc>
                  <a:txBody>
                    <a:bodyPr/>
                    <a:lstStyle/>
                    <a:p>
                      <a:pPr algn="l"/>
                      <a:r>
                        <a:rPr lang="vi-VN" sz="2800" dirty="0">
                          <a:latin typeface="Times New Roman" panose="02020603050405020304" pitchFamily="18" charset="0"/>
                          <a:cs typeface="Times New Roman" panose="02020603050405020304" pitchFamily="18" charset="0"/>
                        </a:rPr>
                        <a:t>c) Quảng bá sản phẩm</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1053329920"/>
                  </a:ext>
                </a:extLst>
              </a:tr>
              <a:tr h="1137671">
                <a:tc>
                  <a:txBody>
                    <a:bodyPr/>
                    <a:lstStyle/>
                    <a:p>
                      <a:pPr algn="l"/>
                      <a:r>
                        <a:rPr lang="vi-VN" sz="3200" dirty="0">
                          <a:latin typeface="Times New Roman" panose="02020603050405020304" pitchFamily="18" charset="0"/>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nhiều</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hoạt</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động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quảng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bá</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website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của</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cơ</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sở</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quảng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bá</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trên</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mạng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xã</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hội</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tham</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gia</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hoạt</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động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xúc</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tiến</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thương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mại</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trong</a:t>
                      </a:r>
                      <a:r>
                        <a:rPr lang="en-US" sz="28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800" kern="1200" dirty="0" err="1" smtClean="0">
                          <a:solidFill>
                            <a:schemeClr val="dk1"/>
                          </a:solidFill>
                          <a:effectLst/>
                          <a:latin typeface="Times New Roman" panose="02020603050405020304" pitchFamily="18" charset="0"/>
                          <a:ea typeface="+mn-ea"/>
                          <a:cs typeface="Times New Roman" panose="02020603050405020304" pitchFamily="18" charset="0"/>
                        </a:rPr>
                        <a:t>tỉnh</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2/4</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408323180"/>
                  </a:ext>
                </a:extLst>
              </a:tr>
              <a:tr h="779008">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Website:</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dirty="0" err="1" smtClean="0">
                          <a:solidFill>
                            <a:schemeClr val="tx1"/>
                          </a:solidFill>
                          <a:latin typeface="Times New Roman" panose="02020603050405020304" pitchFamily="18" charset="0"/>
                          <a:cs typeface="Times New Roman" panose="02020603050405020304" pitchFamily="18" charset="0"/>
                        </a:rPr>
                        <a:t>vuonmainguyenphu.com</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3656719124"/>
                  </a:ext>
                </a:extLst>
              </a:tr>
              <a:tr h="779008">
                <a:tc>
                  <a:txBody>
                    <a:bodyPr/>
                    <a:lstStyle/>
                    <a:p>
                      <a:pPr algn="l"/>
                      <a:endParaRPr lang="en-US" sz="24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15031380"/>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382933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04530" y="91956"/>
            <a:ext cx="9942830" cy="1939290"/>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B.</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KHẢ NĂNG TIẾP THỊ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14/25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768130725"/>
              </p:ext>
            </p:extLst>
          </p:nvPr>
        </p:nvGraphicFramePr>
        <p:xfrm>
          <a:off x="415417" y="2031247"/>
          <a:ext cx="11534232" cy="4758993"/>
        </p:xfrm>
        <a:graphic>
          <a:graphicData uri="http://schemas.openxmlformats.org/drawingml/2006/table">
            <a:tbl>
              <a:tblPr firstRow="1" bandRow="1">
                <a:tableStyleId>{7DF18680-E054-41AD-8BC1-D1AEF772440D}</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592030">
                <a:tc>
                  <a:txBody>
                    <a:bodyPr/>
                    <a:lstStyle/>
                    <a:p>
                      <a:pPr algn="l"/>
                      <a:r>
                        <a:rPr lang="en-US" sz="2800" dirty="0">
                          <a:solidFill>
                            <a:schemeClr val="tx1"/>
                          </a:solidFill>
                          <a:latin typeface="Times New Roman" panose="02020603050405020304" pitchFamily="18" charset="0"/>
                          <a:cs typeface="Times New Roman" panose="02020603050405020304" pitchFamily="18" charset="0"/>
                        </a:rPr>
                        <a:t>5. CÂU CHUYỆN VỀ SẢN PHẨM</a:t>
                      </a:r>
                    </a:p>
                  </a:txBody>
                  <a:tcPr anchor="ctr">
                    <a:solidFill>
                      <a:schemeClr val="accent6"/>
                    </a:solidFill>
                  </a:tcP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9/12</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extLst>
                  <a:ext uri="{0D108BD9-81ED-4DB2-BD59-A6C34878D82A}">
                    <a16:rowId xmlns:a16="http://schemas.microsoft.com/office/drawing/2014/main" val="1006713761"/>
                  </a:ext>
                </a:extLst>
              </a:tr>
              <a:tr h="503182">
                <a:tc>
                  <a:txBody>
                    <a:bodyPr/>
                    <a:lstStyle/>
                    <a:p>
                      <a:pPr algn="l"/>
                      <a:r>
                        <a:rPr lang="vi-VN" sz="2600" dirty="0">
                          <a:latin typeface="Times New Roman" panose="02020603050405020304" pitchFamily="18" charset="0"/>
                          <a:cs typeface="Times New Roman" panose="02020603050405020304" pitchFamily="18" charset="0"/>
                        </a:rPr>
                        <a:t>a) Câu chuyện về sản phẩm</a:t>
                      </a:r>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1053329920"/>
                  </a:ext>
                </a:extLst>
              </a:tr>
              <a:tr h="839548">
                <a:tc>
                  <a:txBody>
                    <a:bodyPr/>
                    <a:lstStyle/>
                    <a:p>
                      <a:pPr algn="l"/>
                      <a:r>
                        <a:rPr lang="vi-VN" sz="2600" dirty="0">
                          <a:latin typeface="Times New Roman" panose="02020603050405020304" pitchFamily="18" charset="0"/>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câu</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chuyện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được</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tư</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liệu</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hóa</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trình</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bày</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trên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nhãn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tờ</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rơi</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và</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website</a:t>
                      </a:r>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600" dirty="0" smtClean="0">
                          <a:solidFill>
                            <a:schemeClr val="tx1"/>
                          </a:solidFill>
                          <a:latin typeface="Times New Roman" panose="02020603050405020304" pitchFamily="18" charset="0"/>
                          <a:cs typeface="Times New Roman" panose="02020603050405020304" pitchFamily="18" charset="0"/>
                        </a:rPr>
                        <a:t>4/5</a:t>
                      </a:r>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408323180"/>
                  </a:ext>
                </a:extLst>
              </a:tr>
              <a:tr h="503182">
                <a:tc>
                  <a:txBody>
                    <a:bodyPr/>
                    <a:lstStyle/>
                    <a:p>
                      <a:pPr algn="l"/>
                      <a:r>
                        <a:rPr lang="vi-VN" sz="2600" dirty="0">
                          <a:solidFill>
                            <a:schemeClr val="tx1"/>
                          </a:solidFill>
                          <a:latin typeface="Times New Roman" panose="02020603050405020304" pitchFamily="18" charset="0"/>
                          <a:cs typeface="Times New Roman" panose="02020603050405020304" pitchFamily="18" charset="0"/>
                        </a:rPr>
                        <a:t>b) Trí tuệ/bản sắc địa phương</a:t>
                      </a:r>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3656719124"/>
                  </a:ext>
                </a:extLst>
              </a:tr>
              <a:tr h="799172">
                <a:tc>
                  <a:txBody>
                    <a:bodyPr/>
                    <a:lstStyle/>
                    <a:p>
                      <a:pPr algn="l"/>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câu</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chuyện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riêng</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gắn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với</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nguồn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gốc</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xuất</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xứ</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600" dirty="0" smtClean="0">
                          <a:solidFill>
                            <a:schemeClr val="tx1"/>
                          </a:solidFill>
                          <a:latin typeface="Times New Roman" panose="02020603050405020304" pitchFamily="18" charset="0"/>
                          <a:cs typeface="Times New Roman" panose="02020603050405020304" pitchFamily="18" charset="0"/>
                        </a:rPr>
                        <a:t>3/5</a:t>
                      </a:r>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15031380"/>
                  </a:ext>
                </a:extLst>
              </a:tr>
              <a:tr h="622981">
                <a:tc>
                  <a:txBody>
                    <a:bodyPr/>
                    <a:lstStyle/>
                    <a:p>
                      <a:pPr algn="l"/>
                      <a:r>
                        <a:rPr lang="en-US" sz="2600" dirty="0">
                          <a:solidFill>
                            <a:schemeClr val="tx1"/>
                          </a:solidFill>
                          <a:latin typeface="Times New Roman" panose="02020603050405020304" pitchFamily="18" charset="0"/>
                          <a:cs typeface="Times New Roman" panose="02020603050405020304" pitchFamily="18" charset="0"/>
                        </a:rPr>
                        <a:t>c) </a:t>
                      </a:r>
                      <a:r>
                        <a:rPr lang="en-US" sz="2600" dirty="0" err="1">
                          <a:solidFill>
                            <a:schemeClr val="tx1"/>
                          </a:solidFill>
                          <a:latin typeface="Times New Roman" panose="02020603050405020304" pitchFamily="18" charset="0"/>
                          <a:cs typeface="Times New Roman" panose="02020603050405020304" pitchFamily="18" charset="0"/>
                        </a:rPr>
                        <a:t>Cấu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trúc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câu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chuyện</a:t>
                      </a:r>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3610233434"/>
                  </a:ext>
                </a:extLst>
              </a:tr>
              <a:tr h="710501">
                <a:tc>
                  <a:txBody>
                    <a:bodyPr/>
                    <a:lstStyle/>
                    <a:p>
                      <a:pPr algn="l"/>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Ngắn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gọn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xúc</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tích</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và</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các</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thông</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điệp</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đặc</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sắc</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về</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văn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hóa</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trí</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tuệ</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bản</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sắc</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địa</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600" kern="1200" dirty="0" err="1" smtClean="0">
                          <a:solidFill>
                            <a:schemeClr val="dk1"/>
                          </a:solidFill>
                          <a:effectLst/>
                          <a:latin typeface="Times New Roman" panose="02020603050405020304" pitchFamily="18" charset="0"/>
                          <a:ea typeface="+mn-ea"/>
                          <a:cs typeface="Times New Roman" panose="02020603050405020304" pitchFamily="18" charset="0"/>
                        </a:rPr>
                        <a:t>phương</a:t>
                      </a:r>
                      <a:r>
                        <a:rPr lang="en-US" sz="2600"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600" dirty="0" smtClean="0">
                          <a:solidFill>
                            <a:schemeClr val="tx1"/>
                          </a:solidFill>
                          <a:latin typeface="Times New Roman" panose="02020603050405020304" pitchFamily="18" charset="0"/>
                          <a:cs typeface="Times New Roman" panose="02020603050405020304" pitchFamily="18" charset="0"/>
                        </a:rPr>
                        <a:t>2/2</a:t>
                      </a:r>
                      <a:endParaRPr lang="en-US" sz="26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449669868"/>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82966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04530" y="91956"/>
            <a:ext cx="9942830" cy="1939290"/>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C.</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vi-VN"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CHẤT LƯỢNG SẢN PHẨM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21/35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p:txBody>
      </p:sp>
      <p:graphicFrame>
        <p:nvGraphicFramePr>
          <p:cNvPr id="12" name="Table 11"/>
          <p:cNvGraphicFramePr>
            <a:graphicFrameLocks noGrp="1"/>
          </p:cNvGraphicFramePr>
          <p:nvPr>
            <p:extLst>
              <p:ext uri="{D42A27DB-BD31-4B8C-83A1-F6EECF244321}">
                <p14:modId xmlns:p14="http://schemas.microsoft.com/office/powerpoint/2010/main" val="3316313952"/>
              </p:ext>
            </p:extLst>
          </p:nvPr>
        </p:nvGraphicFramePr>
        <p:xfrm>
          <a:off x="415417" y="2031247"/>
          <a:ext cx="11534232" cy="4606187"/>
        </p:xfrm>
        <a:graphic>
          <a:graphicData uri="http://schemas.openxmlformats.org/drawingml/2006/table">
            <a:tbl>
              <a:tblPr firstRow="1" bandRow="1">
                <a:tableStyleId>{7DF18680-E054-41AD-8BC1-D1AEF772440D}</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592030">
                <a:tc>
                  <a:txBody>
                    <a:bodyPr/>
                    <a:lstStyle/>
                    <a:p>
                      <a:pPr algn="l"/>
                      <a:r>
                        <a:rPr lang="pt-BR" sz="2800" dirty="0">
                          <a:solidFill>
                            <a:schemeClr val="tx1"/>
                          </a:solidFill>
                          <a:latin typeface="Times New Roman" panose="02020603050405020304" pitchFamily="18" charset="0"/>
                          <a:cs typeface="Times New Roman" panose="02020603050405020304" pitchFamily="18" charset="0"/>
                        </a:rPr>
                        <a:t>6. </a:t>
                      </a:r>
                      <a:r>
                        <a:rPr lang="pt-BR" sz="2800" dirty="0" smtClean="0">
                          <a:solidFill>
                            <a:schemeClr val="tx1"/>
                          </a:solidFill>
                          <a:latin typeface="Times New Roman" panose="02020603050405020304" pitchFamily="18" charset="0"/>
                          <a:cs typeface="Times New Roman" panose="02020603050405020304" pitchFamily="18" charset="0"/>
                        </a:rPr>
                        <a:t>CHẤT</a:t>
                      </a:r>
                      <a:r>
                        <a:rPr lang="pt-BR" sz="2800" baseline="0" dirty="0" smtClean="0">
                          <a:solidFill>
                            <a:schemeClr val="tx1"/>
                          </a:solidFill>
                          <a:latin typeface="Times New Roman" panose="02020603050405020304" pitchFamily="18" charset="0"/>
                          <a:cs typeface="Times New Roman" panose="02020603050405020304" pitchFamily="18" charset="0"/>
                        </a:rPr>
                        <a:t> LƯỢNG SẢN PHẨM</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10/16</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extLst>
                  <a:ext uri="{0D108BD9-81ED-4DB2-BD59-A6C34878D82A}">
                    <a16:rowId xmlns:a16="http://schemas.microsoft.com/office/drawing/2014/main" val="1006713761"/>
                  </a:ext>
                </a:extLst>
              </a:tr>
              <a:tr h="503182">
                <a:tc>
                  <a:txBody>
                    <a:bodyPr/>
                    <a:lstStyle/>
                    <a:p>
                      <a:pPr algn="l"/>
                      <a:r>
                        <a:rPr lang="vi-VN" sz="2400" dirty="0">
                          <a:latin typeface="Times New Roman" panose="02020603050405020304" pitchFamily="18" charset="0"/>
                          <a:cs typeface="Times New Roman" panose="02020603050405020304" pitchFamily="18" charset="0"/>
                        </a:rPr>
                        <a:t>a)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Hình</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dáng</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so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với</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loại</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endParaRPr lang="en-US" sz="2400" b="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1053329920"/>
                  </a:ext>
                </a:extLst>
              </a:tr>
              <a:tr h="772641">
                <a:tc>
                  <a:txBody>
                    <a:bodyPr/>
                    <a:lstStyle/>
                    <a:p>
                      <a:pPr algn="l"/>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Đẹp</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ấn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tượng</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400" dirty="0" smtClean="0">
                          <a:latin typeface="Times New Roman" panose="02020603050405020304" pitchFamily="18" charset="0"/>
                          <a:cs typeface="Times New Roman" panose="02020603050405020304" pitchFamily="18" charset="0"/>
                        </a:rPr>
                        <a:t>2/4</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408323180"/>
                  </a:ext>
                </a:extLst>
              </a:tr>
              <a:tr h="503182">
                <a:tc>
                  <a:txBody>
                    <a:bodyPr/>
                    <a:lstStyle/>
                    <a:p>
                      <a:pPr algn="l"/>
                      <a:r>
                        <a:rPr lang="vi-VN" sz="2400" dirty="0">
                          <a:latin typeface="Times New Roman" panose="02020603050405020304" pitchFamily="18" charset="0"/>
                          <a:cs typeface="Times New Roman" panose="02020603050405020304" pitchFamily="18" charset="0"/>
                        </a:rPr>
                        <a:t>b) </a:t>
                      </a:r>
                      <a:r>
                        <a:rPr lang="en-US" sz="2400" dirty="0" err="1" smtClean="0">
                          <a:latin typeface="Times New Roman" panose="02020603050405020304" pitchFamily="18" charset="0"/>
                          <a:cs typeface="Times New Roman" panose="02020603050405020304" pitchFamily="18" charset="0"/>
                        </a:rPr>
                        <a:t>Màu</a:t>
                      </a:r>
                      <a:r>
                        <a:rPr lang="en-US" sz="2400" baseline="0" dirty="0" smtClean="0">
                          <a:latin typeface="Times New Roman" panose="02020603050405020304" pitchFamily="18" charset="0"/>
                          <a:cs typeface="Times New Roman" panose="02020603050405020304" pitchFamily="18" charset="0"/>
                        </a:rPr>
                        <a:t> </a:t>
                      </a:r>
                      <a:r>
                        <a:rPr lang="en-US" sz="2400" baseline="0" dirty="0" err="1" smtClean="0">
                          <a:latin typeface="Times New Roman" panose="02020603050405020304" pitchFamily="18" charset="0"/>
                          <a:cs typeface="Times New Roman" panose="02020603050405020304" pitchFamily="18" charset="0"/>
                        </a:rPr>
                        <a:t>sắc</a:t>
                      </a:r>
                      <a:endParaRPr lang="en-US" sz="24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24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3656719124"/>
                  </a:ext>
                </a:extLst>
              </a:tr>
              <a:tr h="799172">
                <a:tc>
                  <a:txBody>
                    <a:bodyPr/>
                    <a:lstStyle/>
                    <a:p>
                      <a:pPr algn="l"/>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Đẹp</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bắt</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mắt</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so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với</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đặc</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tính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endParaRPr lang="en-US" sz="24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400" dirty="0" smtClean="0">
                          <a:latin typeface="Times New Roman" panose="02020603050405020304" pitchFamily="18" charset="0"/>
                          <a:cs typeface="Times New Roman" panose="02020603050405020304" pitchFamily="18" charset="0"/>
                        </a:rPr>
                        <a:t>2/4</a:t>
                      </a:r>
                      <a:endParaRPr lang="en-US" sz="24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15031380"/>
                  </a:ext>
                </a:extLst>
              </a:tr>
              <a:tr h="710501">
                <a:tc>
                  <a:txBody>
                    <a:bodyPr/>
                    <a:lstStyle/>
                    <a:p>
                      <a:pPr algn="l"/>
                      <a:r>
                        <a:rPr lang="en-US" sz="2400" dirty="0">
                          <a:latin typeface="Times New Roman" panose="02020603050405020304" pitchFamily="18" charset="0"/>
                          <a:cs typeface="Times New Roman" panose="02020603050405020304" pitchFamily="18" charset="0"/>
                        </a:rPr>
                        <a:t>c)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Kiểu</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dáng</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tạo</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hình</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mỹ</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thuật</a:t>
                      </a:r>
                      <a:endParaRPr lang="en-US" sz="2400" b="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24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3610233434"/>
                  </a:ext>
                </a:extLst>
              </a:tr>
              <a:tr h="710501">
                <a:tc>
                  <a:txBody>
                    <a:bodyPr/>
                    <a:lstStyle/>
                    <a:p>
                      <a:pPr algn="l"/>
                      <a:r>
                        <a:rPr lang="en-US" sz="2400" dirty="0">
                          <a:latin typeface="Times New Roman" panose="02020603050405020304" pitchFamily="18" charset="0"/>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Tạo</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hình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kiểu</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dáng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khéo</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léo</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giá</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trị</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mỹ</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thuật</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kỹ</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thuật</a:t>
                      </a:r>
                      <a:endParaRPr lang="en-US" sz="24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400" dirty="0" smtClean="0">
                          <a:latin typeface="Times New Roman" panose="02020603050405020304" pitchFamily="18" charset="0"/>
                          <a:cs typeface="Times New Roman" panose="02020603050405020304" pitchFamily="18" charset="0"/>
                        </a:rPr>
                        <a:t>3/5</a:t>
                      </a:r>
                      <a:endParaRPr lang="en-US" sz="24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449669868"/>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3441544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31035" y="278102"/>
            <a:ext cx="9942830" cy="1939290"/>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C.</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vi-VN"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CHẤT LƯỢNG SẢN PHẨM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21/35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a:t>
            </a:r>
          </a:p>
        </p:txBody>
      </p:sp>
      <p:graphicFrame>
        <p:nvGraphicFramePr>
          <p:cNvPr id="12" name="Table 11"/>
          <p:cNvGraphicFramePr>
            <a:graphicFrameLocks noGrp="1"/>
          </p:cNvGraphicFramePr>
          <p:nvPr>
            <p:extLst>
              <p:ext uri="{D42A27DB-BD31-4B8C-83A1-F6EECF244321}">
                <p14:modId xmlns:p14="http://schemas.microsoft.com/office/powerpoint/2010/main" val="19596732"/>
              </p:ext>
            </p:extLst>
          </p:nvPr>
        </p:nvGraphicFramePr>
        <p:xfrm>
          <a:off x="444136" y="2253112"/>
          <a:ext cx="11534232" cy="2695687"/>
        </p:xfrm>
        <a:graphic>
          <a:graphicData uri="http://schemas.openxmlformats.org/drawingml/2006/table">
            <a:tbl>
              <a:tblPr firstRow="1" bandRow="1">
                <a:tableStyleId>{7DF18680-E054-41AD-8BC1-D1AEF772440D}</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779008">
                <a:tc>
                  <a:txBody>
                    <a:bodyPr/>
                    <a:lstStyle/>
                    <a:p>
                      <a:pPr algn="l"/>
                      <a:r>
                        <a:rPr lang="pt-BR" sz="3200" dirty="0">
                          <a:solidFill>
                            <a:schemeClr val="tx1"/>
                          </a:solidFill>
                          <a:latin typeface="Times New Roman" panose="02020603050405020304" pitchFamily="18" charset="0"/>
                          <a:cs typeface="Times New Roman" panose="02020603050405020304" pitchFamily="18" charset="0"/>
                        </a:rPr>
                        <a:t>6. </a:t>
                      </a:r>
                      <a:r>
                        <a:rPr lang="pt-BR" sz="3200" dirty="0" smtClean="0">
                          <a:solidFill>
                            <a:schemeClr val="tx1"/>
                          </a:solidFill>
                          <a:latin typeface="Times New Roman" panose="02020603050405020304" pitchFamily="18" charset="0"/>
                          <a:cs typeface="Times New Roman" panose="02020603050405020304" pitchFamily="18" charset="0"/>
                        </a:rPr>
                        <a:t>CHẤT</a:t>
                      </a:r>
                      <a:r>
                        <a:rPr lang="pt-BR" sz="3200" baseline="0" dirty="0" smtClean="0">
                          <a:solidFill>
                            <a:schemeClr val="tx1"/>
                          </a:solidFill>
                          <a:latin typeface="Times New Roman" panose="02020603050405020304" pitchFamily="18" charset="0"/>
                          <a:cs typeface="Times New Roman" panose="02020603050405020304" pitchFamily="18" charset="0"/>
                        </a:rPr>
                        <a:t> LƯỢNG SẢN PHẨM</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10/16</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extLst>
                  <a:ext uri="{0D108BD9-81ED-4DB2-BD59-A6C34878D82A}">
                    <a16:rowId xmlns:a16="http://schemas.microsoft.com/office/drawing/2014/main" val="1006713761"/>
                  </a:ext>
                </a:extLst>
              </a:tr>
              <a:tr h="779008">
                <a:tc>
                  <a:txBody>
                    <a:bodyPr/>
                    <a:lstStyle/>
                    <a:p>
                      <a:pPr algn="l"/>
                      <a:r>
                        <a:rPr lang="vi-VN" sz="2800" dirty="0">
                          <a:latin typeface="Times New Roman" panose="02020603050405020304" pitchFamily="18" charset="0"/>
                          <a:cs typeface="Times New Roman" panose="02020603050405020304" pitchFamily="18" charset="0"/>
                        </a:rPr>
                        <a:t>d)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Thiết</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kế</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sản</a:t>
                      </a:r>
                      <a:r>
                        <a:rPr lang="en-US" sz="2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kern="1200" dirty="0" err="1" smtClean="0">
                          <a:solidFill>
                            <a:schemeClr val="dk1"/>
                          </a:solidFill>
                          <a:effectLst/>
                          <a:latin typeface="Times New Roman" panose="02020603050405020304" pitchFamily="18" charset="0"/>
                          <a:ea typeface="+mn-ea"/>
                          <a:cs typeface="Times New Roman" panose="02020603050405020304" pitchFamily="18" charset="0"/>
                        </a:rPr>
                        <a:t>phẩm</a:t>
                      </a:r>
                      <a:r>
                        <a:rPr lang="en-US" sz="2400" b="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i="1" kern="1200" dirty="0" err="1" smtClean="0">
                          <a:solidFill>
                            <a:schemeClr val="dk1"/>
                          </a:solidFill>
                          <a:effectLst/>
                          <a:latin typeface="Times New Roman" panose="02020603050405020304" pitchFamily="18" charset="0"/>
                          <a:ea typeface="+mn-ea"/>
                          <a:cs typeface="Times New Roman" panose="02020603050405020304" pitchFamily="18" charset="0"/>
                        </a:rPr>
                        <a:t>chậu</a:t>
                      </a:r>
                      <a:r>
                        <a:rPr lang="en-US" sz="2400" b="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i="1" kern="1200" dirty="0" err="1" smtClean="0">
                          <a:solidFill>
                            <a:schemeClr val="dk1"/>
                          </a:solidFill>
                          <a:effectLst/>
                          <a:latin typeface="Times New Roman" panose="02020603050405020304" pitchFamily="18" charset="0"/>
                          <a:ea typeface="+mn-ea"/>
                          <a:cs typeface="Times New Roman" panose="02020603050405020304" pitchFamily="18" charset="0"/>
                        </a:rPr>
                        <a:t>trồng</a:t>
                      </a:r>
                      <a:r>
                        <a:rPr lang="en-US" sz="2400" b="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i="1" kern="1200" dirty="0" err="1" smtClean="0">
                          <a:solidFill>
                            <a:schemeClr val="dk1"/>
                          </a:solidFill>
                          <a:effectLst/>
                          <a:latin typeface="Times New Roman" panose="02020603050405020304" pitchFamily="18" charset="0"/>
                          <a:ea typeface="+mn-ea"/>
                          <a:cs typeface="Times New Roman" panose="02020603050405020304" pitchFamily="18" charset="0"/>
                        </a:rPr>
                        <a:t>phụ</a:t>
                      </a:r>
                      <a:r>
                        <a:rPr lang="en-US" sz="2400" b="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i="1" kern="1200" dirty="0" err="1" smtClean="0">
                          <a:solidFill>
                            <a:schemeClr val="dk1"/>
                          </a:solidFill>
                          <a:effectLst/>
                          <a:latin typeface="Times New Roman" panose="02020603050405020304" pitchFamily="18" charset="0"/>
                          <a:ea typeface="+mn-ea"/>
                          <a:cs typeface="Times New Roman" panose="02020603050405020304" pitchFamily="18" charset="0"/>
                        </a:rPr>
                        <a:t>kiện</a:t>
                      </a:r>
                      <a:r>
                        <a:rPr lang="en-US" sz="2400" b="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i="1" kern="1200" dirty="0" err="1" smtClean="0">
                          <a:solidFill>
                            <a:schemeClr val="dk1"/>
                          </a:solidFill>
                          <a:effectLst/>
                          <a:latin typeface="Times New Roman" panose="02020603050405020304" pitchFamily="18" charset="0"/>
                          <a:ea typeface="+mn-ea"/>
                          <a:cs typeface="Times New Roman" panose="02020603050405020304" pitchFamily="18" charset="0"/>
                        </a:rPr>
                        <a:t>kèm</a:t>
                      </a:r>
                      <a:r>
                        <a:rPr lang="en-US" sz="2400" b="0" i="1"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b="0" i="1" kern="1200" dirty="0" err="1" smtClean="0">
                          <a:solidFill>
                            <a:schemeClr val="dk1"/>
                          </a:solidFill>
                          <a:effectLst/>
                          <a:latin typeface="Times New Roman" panose="02020603050405020304" pitchFamily="18" charset="0"/>
                          <a:ea typeface="+mn-ea"/>
                          <a:cs typeface="Times New Roman" panose="02020603050405020304" pitchFamily="18" charset="0"/>
                        </a:rPr>
                        <a:t>theo.</a:t>
                      </a:r>
                      <a:r>
                        <a:rPr lang="en-US" sz="2400" b="0" i="1"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en-US" sz="2400" b="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1053329920"/>
                  </a:ext>
                </a:extLst>
              </a:tr>
              <a:tr h="1137671">
                <a:tc>
                  <a:txBody>
                    <a:bodyPr/>
                    <a:lstStyle/>
                    <a:p>
                      <a:pPr algn="l"/>
                      <a:r>
                        <a:rPr lang="vi-VN" sz="3200" dirty="0">
                          <a:latin typeface="Times New Roman" panose="02020603050405020304" pitchFamily="18" charset="0"/>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Thiết</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kế</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ấn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tượng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sử</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dụng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vật</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liệu</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thân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thiện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môi</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trường</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800" dirty="0">
                          <a:solidFill>
                            <a:schemeClr val="tx1"/>
                          </a:solidFill>
                          <a:latin typeface="Times New Roman" panose="02020603050405020304" pitchFamily="18" charset="0"/>
                          <a:cs typeface="Times New Roman" panose="02020603050405020304" pitchFamily="18" charset="0"/>
                        </a:rPr>
                        <a:t>3/3</a:t>
                      </a:r>
                    </a:p>
                  </a:txBody>
                  <a:tcPr anchor="ctr">
                    <a:solidFill>
                      <a:schemeClr val="accent6">
                        <a:lumMod val="20000"/>
                        <a:lumOff val="80000"/>
                      </a:schemeClr>
                    </a:solidFill>
                  </a:tcPr>
                </a:tc>
                <a:extLst>
                  <a:ext uri="{0D108BD9-81ED-4DB2-BD59-A6C34878D82A}">
                    <a16:rowId xmlns:a16="http://schemas.microsoft.com/office/drawing/2014/main" val="2408323180"/>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754422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31035" y="278102"/>
            <a:ext cx="9942830" cy="1939290"/>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C.</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vi-VN"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CHẤT LƯỢNG SẢN PHẨM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21/35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a:t>
            </a:r>
          </a:p>
        </p:txBody>
      </p:sp>
      <p:graphicFrame>
        <p:nvGraphicFramePr>
          <p:cNvPr id="12" name="Table 11"/>
          <p:cNvGraphicFramePr>
            <a:graphicFrameLocks noGrp="1"/>
          </p:cNvGraphicFramePr>
          <p:nvPr>
            <p:extLst>
              <p:ext uri="{D42A27DB-BD31-4B8C-83A1-F6EECF244321}">
                <p14:modId xmlns:p14="http://schemas.microsoft.com/office/powerpoint/2010/main" val="2494797430"/>
              </p:ext>
            </p:extLst>
          </p:nvPr>
        </p:nvGraphicFramePr>
        <p:xfrm>
          <a:off x="444136" y="2253112"/>
          <a:ext cx="11534232" cy="3116032"/>
        </p:xfrm>
        <a:graphic>
          <a:graphicData uri="http://schemas.openxmlformats.org/drawingml/2006/table">
            <a:tbl>
              <a:tblPr firstRow="1" bandRow="1">
                <a:tableStyleId>{7DF18680-E054-41AD-8BC1-D1AEF772440D}</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779008">
                <a:tc>
                  <a:txBody>
                    <a:bodyPr/>
                    <a:lstStyle/>
                    <a:p>
                      <a:pPr algn="l"/>
                      <a:r>
                        <a:rPr lang="pt-BR" sz="3200" dirty="0">
                          <a:solidFill>
                            <a:schemeClr val="tx1"/>
                          </a:solidFill>
                          <a:latin typeface="Times New Roman" panose="02020603050405020304" pitchFamily="18" charset="0"/>
                          <a:cs typeface="Times New Roman" panose="02020603050405020304" pitchFamily="18" charset="0"/>
                        </a:rPr>
                        <a:t>7. TÍNH ĐỘC ĐÁO</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6/9</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extLst>
                  <a:ext uri="{0D108BD9-81ED-4DB2-BD59-A6C34878D82A}">
                    <a16:rowId xmlns:a16="http://schemas.microsoft.com/office/drawing/2014/main" val="1006713761"/>
                  </a:ext>
                </a:extLst>
              </a:tr>
              <a:tr h="779008">
                <a:tc>
                  <a:txBody>
                    <a:bodyPr/>
                    <a:lstStyle/>
                    <a:p>
                      <a:pPr algn="l"/>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Độc</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đáo</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mang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tính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đặc</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trưng</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6/9</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1053329920"/>
                  </a:ext>
                </a:extLst>
              </a:tr>
              <a:tr h="779008">
                <a:tc>
                  <a:txBody>
                    <a:bodyPr/>
                    <a:lstStyle/>
                    <a:p>
                      <a:pPr algn="l"/>
                      <a:endParaRPr lang="en-US" sz="28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32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3656719124"/>
                  </a:ext>
                </a:extLst>
              </a:tr>
              <a:tr h="779008">
                <a:tc>
                  <a:txBody>
                    <a:bodyPr/>
                    <a:lstStyle/>
                    <a:p>
                      <a:pPr algn="l"/>
                      <a:endParaRPr lang="en-US" sz="24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endParaRPr lang="en-US" sz="2800" dirty="0">
                        <a:solidFill>
                          <a:srgbClr val="FFFFFF"/>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15031380"/>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7857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31035" y="278102"/>
            <a:ext cx="9942830" cy="1939290"/>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C.</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vi-VN"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CHẤT LƯỢNG SẢN PHẨM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21/35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a:t>
            </a:r>
          </a:p>
        </p:txBody>
      </p:sp>
      <p:graphicFrame>
        <p:nvGraphicFramePr>
          <p:cNvPr id="12" name="Table 11"/>
          <p:cNvGraphicFramePr>
            <a:graphicFrameLocks noGrp="1"/>
          </p:cNvGraphicFramePr>
          <p:nvPr>
            <p:extLst>
              <p:ext uri="{D42A27DB-BD31-4B8C-83A1-F6EECF244321}">
                <p14:modId xmlns:p14="http://schemas.microsoft.com/office/powerpoint/2010/main" val="3347954935"/>
              </p:ext>
            </p:extLst>
          </p:nvPr>
        </p:nvGraphicFramePr>
        <p:xfrm>
          <a:off x="444136" y="2253112"/>
          <a:ext cx="11534232" cy="2337024"/>
        </p:xfrm>
        <a:graphic>
          <a:graphicData uri="http://schemas.openxmlformats.org/drawingml/2006/table">
            <a:tbl>
              <a:tblPr firstRow="1" bandRow="1">
                <a:tableStyleId>{7DF18680-E054-41AD-8BC1-D1AEF772440D}</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779008">
                <a:tc>
                  <a:txBody>
                    <a:bodyPr/>
                    <a:lstStyle/>
                    <a:p>
                      <a:pPr algn="l"/>
                      <a:r>
                        <a:rPr lang="vi-VN" sz="2400" dirty="0">
                          <a:solidFill>
                            <a:schemeClr val="tx1"/>
                          </a:solidFill>
                          <a:latin typeface="Times New Roman" panose="02020603050405020304" pitchFamily="18" charset="0"/>
                          <a:cs typeface="Times New Roman" panose="02020603050405020304" pitchFamily="18" charset="0"/>
                        </a:rPr>
                        <a:t>8. </a:t>
                      </a:r>
                      <a:r>
                        <a:rPr lang="en-US" sz="2400" b="1" kern="1200" dirty="0" smtClean="0">
                          <a:solidFill>
                            <a:schemeClr val="tx1"/>
                          </a:solidFill>
                          <a:effectLst/>
                          <a:latin typeface="Times New Roman" panose="02020603050405020304" pitchFamily="18" charset="0"/>
                          <a:ea typeface="+mn-ea"/>
                          <a:cs typeface="Times New Roman" panose="02020603050405020304" pitchFamily="18" charset="0"/>
                        </a:rPr>
                        <a:t>ĐẢM BẢO CHẤT LƯỢNG SẢN PHẨM</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tc>
                  <a:txBody>
                    <a:bodyPr/>
                    <a:lstStyle/>
                    <a:p>
                      <a:pPr algn="l"/>
                      <a:r>
                        <a:rPr lang="en-US" sz="3200" dirty="0" smtClean="0">
                          <a:solidFill>
                            <a:schemeClr val="tx1"/>
                          </a:solidFill>
                          <a:latin typeface="Times New Roman" panose="02020603050405020304" pitchFamily="18" charset="0"/>
                          <a:cs typeface="Times New Roman" panose="02020603050405020304" pitchFamily="18" charset="0"/>
                        </a:rPr>
                        <a:t>2/5</a:t>
                      </a:r>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extLst>
                  <a:ext uri="{0D108BD9-81ED-4DB2-BD59-A6C34878D82A}">
                    <a16:rowId xmlns:a16="http://schemas.microsoft.com/office/drawing/2014/main" val="1006713761"/>
                  </a:ext>
                </a:extLst>
              </a:tr>
              <a:tr h="779008">
                <a:tc>
                  <a:txBody>
                    <a:bodyPr/>
                    <a:lstStyle/>
                    <a:p>
                      <a:pPr algn="l"/>
                      <a:r>
                        <a:rPr lang="vi-VN" sz="3200" dirty="0">
                          <a:latin typeface="Times New Roman" panose="02020603050405020304" pitchFamily="18" charset="0"/>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Có</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kế</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hoạch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kiểm</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soát</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nội</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bộ</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gắn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với</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truy</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xuất</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nguồn</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gốc</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theo</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quy</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err="1" smtClean="0">
                          <a:solidFill>
                            <a:schemeClr val="dk1"/>
                          </a:solidFill>
                          <a:effectLst/>
                          <a:latin typeface="Times New Roman" panose="02020603050405020304" pitchFamily="18" charset="0"/>
                          <a:ea typeface="+mn-ea"/>
                          <a:cs typeface="Times New Roman" panose="02020603050405020304" pitchFamily="18" charset="0"/>
                        </a:rPr>
                        <a:t>định</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2/5</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1053329920"/>
                  </a:ext>
                </a:extLst>
              </a:tr>
              <a:tr h="779008">
                <a:tc>
                  <a:txBody>
                    <a:bodyPr/>
                    <a:lstStyle/>
                    <a:p>
                      <a:endParaRPr lang="en-US" dirty="0"/>
                    </a:p>
                  </a:txBody>
                  <a:tcPr anchor="ctr">
                    <a:solidFill>
                      <a:schemeClr val="accent6">
                        <a:lumMod val="20000"/>
                        <a:lumOff val="80000"/>
                      </a:schemeClr>
                    </a:solidFill>
                  </a:tcPr>
                </a:tc>
                <a:tc>
                  <a:txBody>
                    <a:bodyPr/>
                    <a:lstStyle/>
                    <a:p>
                      <a:pPr algn="l"/>
                      <a:endParaRPr lang="en-US" sz="32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3656719124"/>
                  </a:ext>
                </a:extLst>
              </a:tr>
            </a:tbl>
          </a:graphicData>
        </a:graphic>
      </p:graphicFrame>
      <p:pic>
        <p:nvPicPr>
          <p:cNvPr id="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03241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文本框 5"/>
          <p:cNvSpPr txBox="1"/>
          <p:nvPr/>
        </p:nvSpPr>
        <p:spPr>
          <a:xfrm>
            <a:off x="1931035" y="278102"/>
            <a:ext cx="9942830" cy="1939290"/>
          </a:xfrm>
          <a:prstGeom prst="rect">
            <a:avLst/>
          </a:prstGeom>
          <a:noFill/>
        </p:spPr>
        <p:txBody>
          <a:bodyPr wrap="square" rtlCol="0">
            <a:spAutoFit/>
          </a:bodyPr>
          <a:lstStyle/>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PHẦN C.</a:t>
            </a:r>
            <a:endParaRPr lang="en-US" altLang="zh-CN" sz="4800" b="1" dirty="0">
              <a:latin typeface="Times New Roman" panose="02020603050405020304" pitchFamily="18" charset="0"/>
              <a:ea typeface="字魂59号-创粗黑" panose="00000500000000000000" pitchFamily="2" charset="-122"/>
              <a:cs typeface="Times New Roman" panose="02020603050405020304" pitchFamily="18" charset="0"/>
            </a:endParaRPr>
          </a:p>
          <a:p>
            <a:pPr algn="ctr"/>
            <a:r>
              <a:rPr lang="vi-VN"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CHẤT LƯỢNG SẢN PHẨM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 </a:t>
            </a:r>
          </a:p>
          <a:p>
            <a:pPr algn="ct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THANG ĐIỂM (</a:t>
            </a:r>
            <a:r>
              <a:rPr lang="en-US" altLang="zh-CN" sz="4000" b="1" dirty="0" smtClean="0">
                <a:latin typeface="Times New Roman" panose="02020603050405020304" pitchFamily="18" charset="0"/>
                <a:ea typeface="字魂59号-创粗黑" panose="00000500000000000000" pitchFamily="2" charset="-122"/>
                <a:cs typeface="Times New Roman" panose="02020603050405020304" pitchFamily="18" charset="0"/>
              </a:rPr>
              <a:t>21/35 </a:t>
            </a:r>
            <a:r>
              <a:rPr lang="en-US" altLang="zh-CN" sz="4000" b="1" dirty="0" err="1">
                <a:latin typeface="Times New Roman" panose="02020603050405020304" pitchFamily="18" charset="0"/>
                <a:ea typeface="字魂59号-创粗黑" panose="00000500000000000000" pitchFamily="2" charset="-122"/>
                <a:cs typeface="Times New Roman" panose="02020603050405020304" pitchFamily="18" charset="0"/>
              </a:rPr>
              <a:t>điểm</a:t>
            </a:r>
            <a:r>
              <a:rPr lang="en-US" altLang="zh-CN" sz="4000" b="1" dirty="0">
                <a:latin typeface="Times New Roman" panose="02020603050405020304" pitchFamily="18" charset="0"/>
                <a:ea typeface="字魂59号-创粗黑" panose="00000500000000000000" pitchFamily="2" charset="-122"/>
                <a:cs typeface="Times New Roman" panose="02020603050405020304" pitchFamily="18" charset="0"/>
              </a:rPr>
              <a:t>)</a:t>
            </a:r>
          </a:p>
        </p:txBody>
      </p:sp>
      <p:graphicFrame>
        <p:nvGraphicFramePr>
          <p:cNvPr id="12" name="Table 11"/>
          <p:cNvGraphicFramePr>
            <a:graphicFrameLocks noGrp="1"/>
          </p:cNvGraphicFramePr>
          <p:nvPr>
            <p:extLst>
              <p:ext uri="{D42A27DB-BD31-4B8C-83A1-F6EECF244321}">
                <p14:modId xmlns:p14="http://schemas.microsoft.com/office/powerpoint/2010/main" val="2791847402"/>
              </p:ext>
            </p:extLst>
          </p:nvPr>
        </p:nvGraphicFramePr>
        <p:xfrm>
          <a:off x="444136" y="2253112"/>
          <a:ext cx="11534232" cy="2408098"/>
        </p:xfrm>
        <a:graphic>
          <a:graphicData uri="http://schemas.openxmlformats.org/drawingml/2006/table">
            <a:tbl>
              <a:tblPr firstRow="1" bandRow="1">
                <a:tableStyleId>{7DF18680-E054-41AD-8BC1-D1AEF772440D}</a:tableStyleId>
              </a:tblPr>
              <a:tblGrid>
                <a:gridCol w="9731830">
                  <a:extLst>
                    <a:ext uri="{9D8B030D-6E8A-4147-A177-3AD203B41FA5}">
                      <a16:colId xmlns:a16="http://schemas.microsoft.com/office/drawing/2014/main" val="2655743815"/>
                    </a:ext>
                  </a:extLst>
                </a:gridCol>
                <a:gridCol w="1802402">
                  <a:extLst>
                    <a:ext uri="{9D8B030D-6E8A-4147-A177-3AD203B41FA5}">
                      <a16:colId xmlns:a16="http://schemas.microsoft.com/office/drawing/2014/main" val="4110649639"/>
                    </a:ext>
                  </a:extLst>
                </a:gridCol>
              </a:tblGrid>
              <a:tr h="1510332">
                <a:tc>
                  <a:txBody>
                    <a:bodyPr/>
                    <a:lstStyle/>
                    <a:p>
                      <a:pPr algn="l"/>
                      <a:r>
                        <a:rPr lang="vi-VN" sz="2600" b="1" dirty="0">
                          <a:solidFill>
                            <a:schemeClr val="tx1"/>
                          </a:solidFill>
                          <a:latin typeface="Times New Roman" panose="02020603050405020304" pitchFamily="18" charset="0"/>
                          <a:cs typeface="Times New Roman" panose="02020603050405020304" pitchFamily="18" charset="0"/>
                        </a:rPr>
                        <a:t>9. </a:t>
                      </a:r>
                      <a:r>
                        <a:rPr lang="en-US" sz="2600" b="1" kern="1200" dirty="0" smtClean="0">
                          <a:solidFill>
                            <a:schemeClr val="tx1"/>
                          </a:solidFill>
                          <a:effectLst/>
                          <a:latin typeface="Times New Roman" panose="02020603050405020304" pitchFamily="18" charset="0"/>
                          <a:ea typeface="+mn-ea"/>
                          <a:cs typeface="Times New Roman" panose="02020603050405020304" pitchFamily="18" charset="0"/>
                        </a:rPr>
                        <a:t>CƠ HỘI THỊ TRƯỜNG TOÀN CẦU</a:t>
                      </a:r>
                      <a:endParaRPr lang="en-US" sz="26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tc>
                  <a:txBody>
                    <a:bodyPr/>
                    <a:lstStyle/>
                    <a:p>
                      <a:pPr algn="l"/>
                      <a:r>
                        <a:rPr lang="en-US" sz="2800" b="1" dirty="0" smtClean="0">
                          <a:solidFill>
                            <a:schemeClr val="tx1"/>
                          </a:solidFill>
                          <a:latin typeface="Times New Roman" panose="02020603050405020304" pitchFamily="18" charset="0"/>
                          <a:cs typeface="Times New Roman" panose="02020603050405020304" pitchFamily="18" charset="0"/>
                        </a:rPr>
                        <a:t>3/5</a:t>
                      </a:r>
                      <a:endParaRPr lang="en-US" sz="28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solidFill>
                  </a:tcPr>
                </a:tc>
                <a:extLst>
                  <a:ext uri="{0D108BD9-81ED-4DB2-BD59-A6C34878D82A}">
                    <a16:rowId xmlns:a16="http://schemas.microsoft.com/office/drawing/2014/main" val="1006713761"/>
                  </a:ext>
                </a:extLst>
              </a:tr>
              <a:tr h="897766">
                <a:tc>
                  <a:txBody>
                    <a:bodyPr/>
                    <a:lstStyle/>
                    <a:p>
                      <a:pPr algn="l"/>
                      <a:r>
                        <a:rPr lang="vi-VN" sz="2400" dirty="0">
                          <a:latin typeface="Times New Roman" panose="02020603050405020304" pitchFamily="18" charset="0"/>
                          <a:cs typeface="Times New Roman" panose="02020603050405020304" pitchFamily="18" charset="0"/>
                        </a:rPr>
                        <a:t>Có kế hoạch kiểm soát nội bộ chất lượng sản phẩm</a:t>
                      </a:r>
                      <a:endParaRPr lang="en-US" sz="2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l"/>
                      <a:r>
                        <a:rPr lang="en-US" sz="2800" dirty="0" smtClean="0">
                          <a:solidFill>
                            <a:schemeClr val="tx1"/>
                          </a:solidFill>
                          <a:latin typeface="Times New Roman" panose="02020603050405020304" pitchFamily="18" charset="0"/>
                          <a:cs typeface="Times New Roman" panose="02020603050405020304" pitchFamily="18" charset="0"/>
                        </a:rPr>
                        <a:t>3/5</a:t>
                      </a:r>
                      <a:endParaRPr lang="en-US" sz="2800" dirty="0">
                        <a:solidFill>
                          <a:schemeClr val="tx1"/>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1053329920"/>
                  </a:ext>
                </a:extLst>
              </a:tr>
            </a:tbl>
          </a:graphicData>
        </a:graphic>
      </p:graphicFrame>
      <p:pic>
        <p:nvPicPr>
          <p:cNvPr id="1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85" y="0"/>
            <a:ext cx="1516566" cy="13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103681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102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9904" y="0"/>
            <a:ext cx="5705475"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517146" cy="1325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799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drape"/>
      </p:transition>
    </mc:Choice>
    <mc:Fallback xmlns="">
      <p:transition spd="slow" advClick="0" advTm="3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0"/>
            <a:ext cx="12192000" cy="6936059"/>
          </a:xfrm>
          <a:solidFill>
            <a:schemeClr val="accent4">
              <a:lumMod val="20000"/>
              <a:lumOff val="80000"/>
            </a:schemeClr>
          </a:solidFill>
        </p:spPr>
        <p:txBody>
          <a:bodyPr/>
          <a:lstStyle/>
          <a:p>
            <a:endParaRPr lang="en-US" dirty="0"/>
          </a:p>
        </p:txBody>
      </p:sp>
      <p:pic>
        <p:nvPicPr>
          <p:cNvPr id="205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2" y="0"/>
            <a:ext cx="6210300" cy="693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3893" y="1"/>
            <a:ext cx="5741426" cy="6936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9000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drape"/>
      </p:transition>
    </mc:Choice>
    <mc:Fallback xmlns="">
      <p:transition spd="slow" advClick="0" advTm="3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6" name="图片 6" descr="27"/>
          <p:cNvPicPr>
            <a:picLocks noChangeAspect="1"/>
          </p:cNvPicPr>
          <p:nvPr/>
        </p:nvPicPr>
        <p:blipFill>
          <a:blip r:embed="rId4"/>
          <a:stretch>
            <a:fillRect/>
          </a:stretch>
        </p:blipFill>
        <p:spPr>
          <a:xfrm>
            <a:off x="-115570" y="4722495"/>
            <a:ext cx="10556875" cy="2132965"/>
          </a:xfrm>
          <a:prstGeom prst="rect">
            <a:avLst/>
          </a:prstGeom>
        </p:spPr>
      </p:pic>
      <p:pic>
        <p:nvPicPr>
          <p:cNvPr id="17" name="图片 7" descr="27"/>
          <p:cNvPicPr>
            <a:picLocks noChangeAspect="1"/>
          </p:cNvPicPr>
          <p:nvPr/>
        </p:nvPicPr>
        <p:blipFill>
          <a:blip r:embed="rId4"/>
          <a:stretch>
            <a:fillRect/>
          </a:stretch>
        </p:blipFill>
        <p:spPr>
          <a:xfrm rot="10800000">
            <a:off x="1699260" y="-139700"/>
            <a:ext cx="10556875" cy="2132965"/>
          </a:xfrm>
          <a:prstGeom prst="rect">
            <a:avLst/>
          </a:prstGeom>
        </p:spPr>
      </p:pic>
      <p:pic>
        <p:nvPicPr>
          <p:cNvPr id="24" name="图片 8" descr="06"/>
          <p:cNvPicPr>
            <a:picLocks noChangeAspect="1"/>
          </p:cNvPicPr>
          <p:nvPr/>
        </p:nvPicPr>
        <p:blipFill>
          <a:blip r:embed="rId5"/>
          <a:stretch>
            <a:fillRect/>
          </a:stretch>
        </p:blipFill>
        <p:spPr>
          <a:xfrm>
            <a:off x="3536950" y="203835"/>
            <a:ext cx="4967605" cy="6011545"/>
          </a:xfrm>
          <a:prstGeom prst="rect">
            <a:avLst/>
          </a:prstGeom>
        </p:spPr>
      </p:pic>
      <p:pic>
        <p:nvPicPr>
          <p:cNvPr id="27" name="图片 10" descr="13"/>
          <p:cNvPicPr>
            <a:picLocks noChangeAspect="1"/>
          </p:cNvPicPr>
          <p:nvPr/>
        </p:nvPicPr>
        <p:blipFill>
          <a:blip r:embed="rId6"/>
          <a:stretch>
            <a:fillRect/>
          </a:stretch>
        </p:blipFill>
        <p:spPr>
          <a:xfrm rot="9900000">
            <a:off x="3403600" y="1727835"/>
            <a:ext cx="722630" cy="854075"/>
          </a:xfrm>
          <a:prstGeom prst="rect">
            <a:avLst/>
          </a:prstGeom>
        </p:spPr>
      </p:pic>
      <p:pic>
        <p:nvPicPr>
          <p:cNvPr id="28" name="图片 11" descr="13"/>
          <p:cNvPicPr>
            <a:picLocks noChangeAspect="1"/>
          </p:cNvPicPr>
          <p:nvPr/>
        </p:nvPicPr>
        <p:blipFill>
          <a:blip r:embed="rId6"/>
          <a:stretch>
            <a:fillRect/>
          </a:stretch>
        </p:blipFill>
        <p:spPr>
          <a:xfrm rot="9900000">
            <a:off x="2809875" y="1777365"/>
            <a:ext cx="391795" cy="463550"/>
          </a:xfrm>
          <a:prstGeom prst="rect">
            <a:avLst/>
          </a:prstGeom>
        </p:spPr>
      </p:pic>
      <p:sp>
        <p:nvSpPr>
          <p:cNvPr id="30" name="文本框 24"/>
          <p:cNvSpPr txBox="1"/>
          <p:nvPr/>
        </p:nvSpPr>
        <p:spPr>
          <a:xfrm>
            <a:off x="232874" y="3370715"/>
            <a:ext cx="12157075" cy="1200329"/>
          </a:xfrm>
          <a:prstGeom prst="rect">
            <a:avLst/>
          </a:prstGeom>
          <a:noFill/>
        </p:spPr>
        <p:txBody>
          <a:bodyPr wrap="square" rtlCol="0">
            <a:spAutoFit/>
          </a:bodyPr>
          <a:lstStyle/>
          <a:p>
            <a:pPr algn="ctr"/>
            <a:r>
              <a:rPr lang="tr-TR" altLang="zh-CN" sz="7200" b="1" spc="300" dirty="0">
                <a:solidFill>
                  <a:srgbClr val="FF0000"/>
                </a:solidFill>
                <a:effectLst>
                  <a:outerShdw blurRad="38100" dist="38100" dir="2700000" algn="tl">
                    <a:srgbClr val="000000">
                      <a:alpha val="43137"/>
                    </a:srgbClr>
                  </a:outerShdw>
                </a:effectLst>
                <a:ea typeface="字魂59号-创粗黑" panose="00000500000000000000" pitchFamily="2" charset="-122"/>
              </a:rPr>
              <a:t>THANK YOU !</a:t>
            </a:r>
            <a:endParaRPr lang="zh-CN" altLang="en-US" sz="7200" b="1" spc="300" dirty="0">
              <a:solidFill>
                <a:srgbClr val="FF0000"/>
              </a:solidFill>
              <a:effectLst>
                <a:outerShdw blurRad="38100" dist="38100" dir="2700000" algn="tl">
                  <a:srgbClr val="000000">
                    <a:alpha val="43137"/>
                  </a:srgbClr>
                </a:outerShdw>
              </a:effectLst>
              <a:ea typeface="字魂59号-创粗黑" panose="000005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2000"/>
                                        <p:tgtEl>
                                          <p:spTgt spid="30"/>
                                        </p:tgtEl>
                                      </p:cBhvr>
                                    </p:animEffect>
                                    <p:anim calcmode="lin" valueType="num">
                                      <p:cBhvr>
                                        <p:cTn id="8" dur="2000" fill="hold"/>
                                        <p:tgtEl>
                                          <p:spTgt spid="30"/>
                                        </p:tgtEl>
                                        <p:attrNameLst>
                                          <p:attrName>ppt_w</p:attrName>
                                        </p:attrNameLst>
                                      </p:cBhvr>
                                      <p:tavLst>
                                        <p:tav tm="0" fmla="#ppt_w*sin(2.5*pi*$)">
                                          <p:val>
                                            <p:fltVal val="0"/>
                                          </p:val>
                                        </p:tav>
                                        <p:tav tm="100000">
                                          <p:val>
                                            <p:fltVal val="1"/>
                                          </p:val>
                                        </p:tav>
                                      </p:tavLst>
                                    </p:anim>
                                    <p:anim calcmode="lin" valueType="num">
                                      <p:cBhvr>
                                        <p:cTn id="9" dur="20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G来了"/>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TEMPLATE_SUBCATEGORY" val="0"/>
  <p:tag name="KSO_WM_TAG_VERSION" val="1.0"/>
  <p:tag name="KSO_WM_BEAUTIFY_FLAG" val="#wm#"/>
  <p:tag name="KSO_WM_TEMPLATE_CATEGORY" val="custom"/>
  <p:tag name="KSO_WM_TEMPLATE_INDEX" val="20187308"/>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4.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5.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6.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2.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5G Technology Speed Template，Freepptbackgrounds.ne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1886</TotalTime>
  <Words>1266</Words>
  <Application>Microsoft Office PowerPoint</Application>
  <PresentationFormat>Widescreen</PresentationFormat>
  <Paragraphs>202</Paragraphs>
  <Slides>24</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宋体</vt:lpstr>
      <vt:lpstr>Arial</vt:lpstr>
      <vt:lpstr>Calibri</vt:lpstr>
      <vt:lpstr>Calibri Light</vt:lpstr>
      <vt:lpstr>Times New Roman</vt:lpstr>
      <vt:lpstr>字魂59号-创粗黑</vt:lpstr>
      <vt:lpstr>5G Technology Speed Template，Freepptbackgrounds.net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Freepptbackgrounds.net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5G Technology Speed Template</dc:title>
  <dc:subject>Freepptbackgrounds.net</dc:subject>
  <dc:creator>Powerpoint Template</dc:creator>
  <cp:keywords>5G Technology Speed Template</cp:keywords>
  <dc:description>5G Technology Speed Template_x000d_
www.freepptbackgrounds.net</dc:description>
  <cp:lastModifiedBy>ADMIN</cp:lastModifiedBy>
  <cp:revision>111</cp:revision>
  <cp:lastPrinted>2024-05-30T02:47:59Z</cp:lastPrinted>
  <dcterms:created xsi:type="dcterms:W3CDTF">2019-04-30T15:06:07Z</dcterms:created>
  <dcterms:modified xsi:type="dcterms:W3CDTF">2024-05-30T03:21:15Z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2052-11.1.0.8573</vt:lpwstr>
  </property>
</Properties>
</file>